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71" r:id="rId7"/>
    <p:sldId id="262" r:id="rId8"/>
    <p:sldId id="267" r:id="rId9"/>
    <p:sldId id="263" r:id="rId10"/>
    <p:sldId id="264" r:id="rId11"/>
    <p:sldId id="268" r:id="rId12"/>
    <p:sldId id="269" r:id="rId13"/>
    <p:sldId id="265" r:id="rId14"/>
    <p:sldId id="266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510991-608F-4400-9A0A-F6A841E7B1BF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A6B9C2-19E8-418F-A034-5C8F27066649}">
      <dgm:prSet phldrT="[Text]" custT="1"/>
      <dgm:spPr>
        <a:solidFill>
          <a:schemeClr val="bg2">
            <a:lumMod val="50000"/>
          </a:schemeClr>
        </a:solidFill>
        <a:ln w="28575">
          <a:solidFill>
            <a:srgbClr val="C00000"/>
          </a:solidFill>
        </a:ln>
      </dgm:spPr>
      <dgm:t>
        <a:bodyPr/>
        <a:lstStyle/>
        <a:p>
          <a:r>
            <a:rPr lang="bn-BD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অর্থায়নের উৎস </a:t>
          </a:r>
          <a:endParaRPr lang="en-US" sz="5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1D86F81-5C85-430D-AF09-FBFC11D25217}" type="parTrans" cxnId="{0A7560B2-7A64-4B3E-ADFC-3C7EE312C337}">
      <dgm:prSet/>
      <dgm:spPr/>
      <dgm:t>
        <a:bodyPr/>
        <a:lstStyle/>
        <a:p>
          <a:endParaRPr lang="en-US"/>
        </a:p>
      </dgm:t>
    </dgm:pt>
    <dgm:pt modelId="{5D6C5D8F-A4DF-416B-8759-3DC7C8CFF7FF}" type="sibTrans" cxnId="{0A7560B2-7A64-4B3E-ADFC-3C7EE312C337}">
      <dgm:prSet/>
      <dgm:spPr>
        <a:solidFill>
          <a:srgbClr val="92D050"/>
        </a:solidFill>
      </dgm:spPr>
      <dgm:t>
        <a:bodyPr/>
        <a:lstStyle/>
        <a:p>
          <a:endParaRPr lang="en-US" dirty="0"/>
        </a:p>
      </dgm:t>
    </dgm:pt>
    <dgm:pt modelId="{8204C90F-BCAD-4E75-9518-B789E38C84A9}">
      <dgm:prSet phldrT="[Text]" custT="1"/>
      <dgm:spPr>
        <a:solidFill>
          <a:srgbClr val="7030A0"/>
        </a:solidFill>
        <a:ln w="28575">
          <a:solidFill>
            <a:srgbClr val="C00000"/>
          </a:solidFill>
        </a:ln>
      </dgm:spPr>
      <dgm:t>
        <a:bodyPr/>
        <a:lstStyle/>
        <a:p>
          <a:r>
            <a:rPr lang="bn-BD" sz="6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বহিস্থ তহবিল </a:t>
          </a:r>
          <a:endParaRPr lang="en-US" sz="60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6DAE1359-8B0B-4829-84CB-661BC9E8227C}" type="parTrans" cxnId="{71E4C667-A94A-4847-87EB-511E87B2F6CC}">
      <dgm:prSet/>
      <dgm:spPr/>
      <dgm:t>
        <a:bodyPr/>
        <a:lstStyle/>
        <a:p>
          <a:endParaRPr lang="en-US"/>
        </a:p>
      </dgm:t>
    </dgm:pt>
    <dgm:pt modelId="{DE3931AB-301E-42A2-8921-274D0DD8FA3C}" type="sibTrans" cxnId="{71E4C667-A94A-4847-87EB-511E87B2F6CC}">
      <dgm:prSet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1B067E30-A5E3-4B63-9F43-1409A70CDF13}">
      <dgm:prSet phldrT="[Text]" custT="1"/>
      <dgm:spPr>
        <a:solidFill>
          <a:srgbClr val="7030A0"/>
        </a:solidFill>
        <a:ln w="28575">
          <a:solidFill>
            <a:srgbClr val="C00000"/>
          </a:solidFill>
        </a:ln>
      </dgm:spPr>
      <dgm:t>
        <a:bodyPr/>
        <a:lstStyle/>
        <a:p>
          <a:r>
            <a:rPr lang="bn-BD" sz="5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অভ্যন্তরীণ তহবিল </a:t>
          </a:r>
          <a:endParaRPr lang="en-US" sz="54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B9EDDAF3-EDDB-4445-BD38-98F85F4F58D7}" type="parTrans" cxnId="{2236DFB3-CB34-4491-85CC-8ABCBEAC57B1}">
      <dgm:prSet/>
      <dgm:spPr/>
      <dgm:t>
        <a:bodyPr/>
        <a:lstStyle/>
        <a:p>
          <a:endParaRPr lang="en-US"/>
        </a:p>
      </dgm:t>
    </dgm:pt>
    <dgm:pt modelId="{1AD3525E-6E30-48D7-A72A-FB819903B767}" type="sibTrans" cxnId="{2236DFB3-CB34-4491-85CC-8ABCBEAC57B1}">
      <dgm:prSet/>
      <dgm:spPr>
        <a:solidFill>
          <a:srgbClr val="92D050"/>
        </a:solidFill>
      </dgm:spPr>
      <dgm:t>
        <a:bodyPr/>
        <a:lstStyle/>
        <a:p>
          <a:endParaRPr lang="en-US" dirty="0"/>
        </a:p>
      </dgm:t>
    </dgm:pt>
    <dgm:pt modelId="{DFB95D5D-7C40-49A1-9E2C-786696F22B99}" type="pres">
      <dgm:prSet presAssocID="{50510991-608F-4400-9A0A-F6A841E7B1B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859725-5C06-4871-A419-3FF8C33EC2A6}" type="pres">
      <dgm:prSet presAssocID="{5EA6B9C2-19E8-418F-A034-5C8F27066649}" presName="node" presStyleLbl="node1" presStyleIdx="0" presStyleCnt="3" custRadScaleRad="81059" custRadScaleInc="-1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710411-2567-45C7-B942-2738B20FD847}" type="pres">
      <dgm:prSet presAssocID="{5D6C5D8F-A4DF-416B-8759-3DC7C8CFF7F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0951EBC-C0C2-40B3-8AC2-29A5D6992C07}" type="pres">
      <dgm:prSet presAssocID="{5D6C5D8F-A4DF-416B-8759-3DC7C8CFF7F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298553D-264B-49CD-9C4C-5E745DEF9DB8}" type="pres">
      <dgm:prSet presAssocID="{8204C90F-BCAD-4E75-9518-B789E38C84A9}" presName="node" presStyleLbl="node1" presStyleIdx="1" presStyleCnt="3" custRadScaleRad="91466" custRadScaleInc="-74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3E483-C561-44D2-B3E1-1E7E0C2CE315}" type="pres">
      <dgm:prSet presAssocID="{DE3931AB-301E-42A2-8921-274D0DD8FA3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217E5CF-04D7-4373-97E7-CA3D752B7E2A}" type="pres">
      <dgm:prSet presAssocID="{DE3931AB-301E-42A2-8921-274D0DD8FA3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E7263AC-A7BE-4CDD-B87A-4528B99E70A8}" type="pres">
      <dgm:prSet presAssocID="{1B067E30-A5E3-4B63-9F43-1409A70CDF13}" presName="node" presStyleLbl="node1" presStyleIdx="2" presStyleCnt="3" custRadScaleRad="85291" custRadScaleInc="28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509C8-CF40-42A9-9BEC-FC7425A2D091}" type="pres">
      <dgm:prSet presAssocID="{1AD3525E-6E30-48D7-A72A-FB819903B76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A75E50A8-913A-4D29-B417-C1821C31EF07}" type="pres">
      <dgm:prSet presAssocID="{1AD3525E-6E30-48D7-A72A-FB819903B767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B827036-7F01-4C56-85BF-B82D29D2C32D}" type="presOf" srcId="{5D6C5D8F-A4DF-416B-8759-3DC7C8CFF7FF}" destId="{B6710411-2567-45C7-B942-2738B20FD847}" srcOrd="0" destOrd="0" presId="urn:microsoft.com/office/officeart/2005/8/layout/cycle7"/>
    <dgm:cxn modelId="{A647D310-0168-48A1-9BC4-015CF47EA93F}" type="presOf" srcId="{DE3931AB-301E-42A2-8921-274D0DD8FA3C}" destId="{DBA3E483-C561-44D2-B3E1-1E7E0C2CE315}" srcOrd="0" destOrd="0" presId="urn:microsoft.com/office/officeart/2005/8/layout/cycle7"/>
    <dgm:cxn modelId="{3AEE1E93-07F1-4292-81FE-93622C635088}" type="presOf" srcId="{50510991-608F-4400-9A0A-F6A841E7B1BF}" destId="{DFB95D5D-7C40-49A1-9E2C-786696F22B99}" srcOrd="0" destOrd="0" presId="urn:microsoft.com/office/officeart/2005/8/layout/cycle7"/>
    <dgm:cxn modelId="{71E4C667-A94A-4847-87EB-511E87B2F6CC}" srcId="{50510991-608F-4400-9A0A-F6A841E7B1BF}" destId="{8204C90F-BCAD-4E75-9518-B789E38C84A9}" srcOrd="1" destOrd="0" parTransId="{6DAE1359-8B0B-4829-84CB-661BC9E8227C}" sibTransId="{DE3931AB-301E-42A2-8921-274D0DD8FA3C}"/>
    <dgm:cxn modelId="{87104FF8-BE14-4A16-A347-CF1D45402977}" type="presOf" srcId="{1AD3525E-6E30-48D7-A72A-FB819903B767}" destId="{99C509C8-CF40-42A9-9BEC-FC7425A2D091}" srcOrd="0" destOrd="0" presId="urn:microsoft.com/office/officeart/2005/8/layout/cycle7"/>
    <dgm:cxn modelId="{2236DFB3-CB34-4491-85CC-8ABCBEAC57B1}" srcId="{50510991-608F-4400-9A0A-F6A841E7B1BF}" destId="{1B067E30-A5E3-4B63-9F43-1409A70CDF13}" srcOrd="2" destOrd="0" parTransId="{B9EDDAF3-EDDB-4445-BD38-98F85F4F58D7}" sibTransId="{1AD3525E-6E30-48D7-A72A-FB819903B767}"/>
    <dgm:cxn modelId="{9ACC7299-D0C8-4B5F-84C2-47846EBAF9D2}" type="presOf" srcId="{5EA6B9C2-19E8-418F-A034-5C8F27066649}" destId="{67859725-5C06-4871-A419-3FF8C33EC2A6}" srcOrd="0" destOrd="0" presId="urn:microsoft.com/office/officeart/2005/8/layout/cycle7"/>
    <dgm:cxn modelId="{0A7560B2-7A64-4B3E-ADFC-3C7EE312C337}" srcId="{50510991-608F-4400-9A0A-F6A841E7B1BF}" destId="{5EA6B9C2-19E8-418F-A034-5C8F27066649}" srcOrd="0" destOrd="0" parTransId="{01D86F81-5C85-430D-AF09-FBFC11D25217}" sibTransId="{5D6C5D8F-A4DF-416B-8759-3DC7C8CFF7FF}"/>
    <dgm:cxn modelId="{7671AFBD-FDED-42C5-A377-4B2C7B880B2E}" type="presOf" srcId="{5D6C5D8F-A4DF-416B-8759-3DC7C8CFF7FF}" destId="{A0951EBC-C0C2-40B3-8AC2-29A5D6992C07}" srcOrd="1" destOrd="0" presId="urn:microsoft.com/office/officeart/2005/8/layout/cycle7"/>
    <dgm:cxn modelId="{7F498B87-542D-4F10-B70D-FCD3070FAE0C}" type="presOf" srcId="{DE3931AB-301E-42A2-8921-274D0DD8FA3C}" destId="{5217E5CF-04D7-4373-97E7-CA3D752B7E2A}" srcOrd="1" destOrd="0" presId="urn:microsoft.com/office/officeart/2005/8/layout/cycle7"/>
    <dgm:cxn modelId="{B55E3307-3658-40E9-ADE7-B90DF920086A}" type="presOf" srcId="{8204C90F-BCAD-4E75-9518-B789E38C84A9}" destId="{7298553D-264B-49CD-9C4C-5E745DEF9DB8}" srcOrd="0" destOrd="0" presId="urn:microsoft.com/office/officeart/2005/8/layout/cycle7"/>
    <dgm:cxn modelId="{E89D7EE3-9DC8-4A07-B83B-9161CA32376E}" type="presOf" srcId="{1AD3525E-6E30-48D7-A72A-FB819903B767}" destId="{A75E50A8-913A-4D29-B417-C1821C31EF07}" srcOrd="1" destOrd="0" presId="urn:microsoft.com/office/officeart/2005/8/layout/cycle7"/>
    <dgm:cxn modelId="{EF062BF9-A652-41D6-A1A0-5DF06EDEC27F}" type="presOf" srcId="{1B067E30-A5E3-4B63-9F43-1409A70CDF13}" destId="{6E7263AC-A7BE-4CDD-B87A-4528B99E70A8}" srcOrd="0" destOrd="0" presId="urn:microsoft.com/office/officeart/2005/8/layout/cycle7"/>
    <dgm:cxn modelId="{B4997E3F-E0F0-4E44-AFF2-6814782917F6}" type="presParOf" srcId="{DFB95D5D-7C40-49A1-9E2C-786696F22B99}" destId="{67859725-5C06-4871-A419-3FF8C33EC2A6}" srcOrd="0" destOrd="0" presId="urn:microsoft.com/office/officeart/2005/8/layout/cycle7"/>
    <dgm:cxn modelId="{991591D3-F270-464B-A81D-9E3F23A81108}" type="presParOf" srcId="{DFB95D5D-7C40-49A1-9E2C-786696F22B99}" destId="{B6710411-2567-45C7-B942-2738B20FD847}" srcOrd="1" destOrd="0" presId="urn:microsoft.com/office/officeart/2005/8/layout/cycle7"/>
    <dgm:cxn modelId="{95B03EF4-AE50-4910-9787-9DB16A7C18C7}" type="presParOf" srcId="{B6710411-2567-45C7-B942-2738B20FD847}" destId="{A0951EBC-C0C2-40B3-8AC2-29A5D6992C07}" srcOrd="0" destOrd="0" presId="urn:microsoft.com/office/officeart/2005/8/layout/cycle7"/>
    <dgm:cxn modelId="{84AA9F29-2EE1-4F78-97FE-D5D3D2B58CE9}" type="presParOf" srcId="{DFB95D5D-7C40-49A1-9E2C-786696F22B99}" destId="{7298553D-264B-49CD-9C4C-5E745DEF9DB8}" srcOrd="2" destOrd="0" presId="urn:microsoft.com/office/officeart/2005/8/layout/cycle7"/>
    <dgm:cxn modelId="{C9483D8B-EA69-471F-A1F4-96E2121A5948}" type="presParOf" srcId="{DFB95D5D-7C40-49A1-9E2C-786696F22B99}" destId="{DBA3E483-C561-44D2-B3E1-1E7E0C2CE315}" srcOrd="3" destOrd="0" presId="urn:microsoft.com/office/officeart/2005/8/layout/cycle7"/>
    <dgm:cxn modelId="{39962B19-6112-402A-933E-6EC70E80359C}" type="presParOf" srcId="{DBA3E483-C561-44D2-B3E1-1E7E0C2CE315}" destId="{5217E5CF-04D7-4373-97E7-CA3D752B7E2A}" srcOrd="0" destOrd="0" presId="urn:microsoft.com/office/officeart/2005/8/layout/cycle7"/>
    <dgm:cxn modelId="{0476EED4-3447-4C0C-9B71-3F6C943353E2}" type="presParOf" srcId="{DFB95D5D-7C40-49A1-9E2C-786696F22B99}" destId="{6E7263AC-A7BE-4CDD-B87A-4528B99E70A8}" srcOrd="4" destOrd="0" presId="urn:microsoft.com/office/officeart/2005/8/layout/cycle7"/>
    <dgm:cxn modelId="{73A5342A-75E0-4C74-A1A0-A8C980C54560}" type="presParOf" srcId="{DFB95D5D-7C40-49A1-9E2C-786696F22B99}" destId="{99C509C8-CF40-42A9-9BEC-FC7425A2D091}" srcOrd="5" destOrd="0" presId="urn:microsoft.com/office/officeart/2005/8/layout/cycle7"/>
    <dgm:cxn modelId="{E2C9AEC4-74BD-4A64-88E5-F0D221C2218B}" type="presParOf" srcId="{99C509C8-CF40-42A9-9BEC-FC7425A2D091}" destId="{A75E50A8-913A-4D29-B417-C1821C31EF0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6E2805A-02BD-4B75-85F6-DCFE9140BE3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EAE84B-D1F9-4E80-AEC1-B382326DEF5A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bn-BD" sz="7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একক কাজ</a:t>
          </a:r>
          <a:endParaRPr lang="en-US" sz="7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389DEBB2-CEFA-4666-9972-68F3E6AA7FFC}" type="parTrans" cxnId="{7D3A78CA-076B-4F20-A038-A0DAE237230B}">
      <dgm:prSet/>
      <dgm:spPr/>
      <dgm:t>
        <a:bodyPr/>
        <a:lstStyle/>
        <a:p>
          <a:endParaRPr lang="en-US"/>
        </a:p>
      </dgm:t>
    </dgm:pt>
    <dgm:pt modelId="{8484F656-FA97-4924-9AB1-E1718EDACC21}" type="sibTrans" cxnId="{7D3A78CA-076B-4F20-A038-A0DAE237230B}">
      <dgm:prSet/>
      <dgm:spPr>
        <a:solidFill>
          <a:schemeClr val="bg1">
            <a:lumMod val="75000"/>
            <a:alpha val="90000"/>
          </a:schemeClr>
        </a:solidFill>
        <a:ln>
          <a:solidFill>
            <a:srgbClr val="7030A0">
              <a:alpha val="90000"/>
            </a:srgbClr>
          </a:solidFill>
        </a:ln>
      </dgm:spPr>
      <dgm:t>
        <a:bodyPr/>
        <a:lstStyle/>
        <a:p>
          <a:endParaRPr lang="en-US"/>
        </a:p>
      </dgm:t>
    </dgm:pt>
    <dgm:pt modelId="{FAC5AF49-C4AD-4237-BD6D-7BF6D787335F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bn-BD" sz="72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সময়-৩ মিনিট</a:t>
          </a:r>
          <a:endParaRPr lang="en-US" sz="7200" dirty="0">
            <a:solidFill>
              <a:schemeClr val="accent6">
                <a:lumMod val="7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087C99E8-DA47-4DBD-8BB2-55CCE772C1F6}" type="parTrans" cxnId="{96C13185-A7E6-4896-BF09-3C0CA3647887}">
      <dgm:prSet/>
      <dgm:spPr/>
      <dgm:t>
        <a:bodyPr/>
        <a:lstStyle/>
        <a:p>
          <a:endParaRPr lang="en-US"/>
        </a:p>
      </dgm:t>
    </dgm:pt>
    <dgm:pt modelId="{3636E106-0892-4D99-8BFC-9CB8FC297577}" type="sibTrans" cxnId="{96C13185-A7E6-4896-BF09-3C0CA3647887}">
      <dgm:prSet/>
      <dgm:spPr>
        <a:solidFill>
          <a:schemeClr val="bg1">
            <a:lumMod val="85000"/>
            <a:alpha val="90000"/>
          </a:schemeClr>
        </a:solidFill>
        <a:ln>
          <a:solidFill>
            <a:srgbClr val="7030A0">
              <a:alpha val="90000"/>
            </a:srgbClr>
          </a:solidFill>
        </a:ln>
      </dgm:spPr>
      <dgm:t>
        <a:bodyPr/>
        <a:lstStyle/>
        <a:p>
          <a:endParaRPr lang="en-US"/>
        </a:p>
      </dgm:t>
    </dgm:pt>
    <dgm:pt modelId="{799C8217-4EB5-4193-B027-27204EAC71B4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bn-BD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স্বল্পমেয়াদি প্রাতিষ্ঠানিক তহবিলের উৎসগুলো কি কি? </a:t>
          </a:r>
          <a:endParaRPr lang="en-US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3CADF55A-DDEB-4B06-B1EF-CDC05D742193}" type="parTrans" cxnId="{ECC3CB5B-78A2-4CCD-A6A4-A242C436A75B}">
      <dgm:prSet/>
      <dgm:spPr/>
      <dgm:t>
        <a:bodyPr/>
        <a:lstStyle/>
        <a:p>
          <a:endParaRPr lang="en-US"/>
        </a:p>
      </dgm:t>
    </dgm:pt>
    <dgm:pt modelId="{68CEA40D-B105-418F-B205-7706BCFA39DF}" type="sibTrans" cxnId="{ECC3CB5B-78A2-4CCD-A6A4-A242C436A75B}">
      <dgm:prSet/>
      <dgm:spPr/>
      <dgm:t>
        <a:bodyPr/>
        <a:lstStyle/>
        <a:p>
          <a:endParaRPr lang="en-US"/>
        </a:p>
      </dgm:t>
    </dgm:pt>
    <dgm:pt modelId="{F8BC6D62-51BB-4975-8BCD-0EBC1A458927}" type="pres">
      <dgm:prSet presAssocID="{46E2805A-02BD-4B75-85F6-DCFE9140BE3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1C5790-5DD2-4522-9811-8B67999050CC}" type="pres">
      <dgm:prSet presAssocID="{46E2805A-02BD-4B75-85F6-DCFE9140BE3B}" presName="dummyMaxCanvas" presStyleCnt="0">
        <dgm:presLayoutVars/>
      </dgm:prSet>
      <dgm:spPr/>
    </dgm:pt>
    <dgm:pt modelId="{12F920DE-5184-4F8A-9E8C-B2E5F9F7648E}" type="pres">
      <dgm:prSet presAssocID="{46E2805A-02BD-4B75-85F6-DCFE9140BE3B}" presName="ThreeNodes_1" presStyleLbl="node1" presStyleIdx="0" presStyleCnt="3" custScaleY="97412" custLinFactNeighborX="457" custLinFactNeighborY="59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214D69-1A82-4711-BBE5-A0B4A7EB458D}" type="pres">
      <dgm:prSet presAssocID="{46E2805A-02BD-4B75-85F6-DCFE9140BE3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B186B0-6D0E-4087-ABFA-106F6982D9D5}" type="pres">
      <dgm:prSet presAssocID="{46E2805A-02BD-4B75-85F6-DCFE9140BE3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A290B-CECC-4AF2-A0A6-002CA501EEAA}" type="pres">
      <dgm:prSet presAssocID="{46E2805A-02BD-4B75-85F6-DCFE9140BE3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110DC6-B73F-4901-A358-18A11DB46E15}" type="pres">
      <dgm:prSet presAssocID="{46E2805A-02BD-4B75-85F6-DCFE9140BE3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173C8-F601-4A95-8CD8-D34133CA0630}" type="pres">
      <dgm:prSet presAssocID="{46E2805A-02BD-4B75-85F6-DCFE9140BE3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F83D8-07AD-4574-B2D6-9AE538CEEC45}" type="pres">
      <dgm:prSet presAssocID="{46E2805A-02BD-4B75-85F6-DCFE9140BE3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8AADE-231E-407C-9E73-07BAC53FC919}" type="pres">
      <dgm:prSet presAssocID="{46E2805A-02BD-4B75-85F6-DCFE9140BE3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B3602B-CE62-440B-8ACA-FE49948EE2EC}" type="presOf" srcId="{3636E106-0892-4D99-8BFC-9CB8FC297577}" destId="{E0110DC6-B73F-4901-A358-18A11DB46E15}" srcOrd="0" destOrd="0" presId="urn:microsoft.com/office/officeart/2005/8/layout/vProcess5"/>
    <dgm:cxn modelId="{7D3A78CA-076B-4F20-A038-A0DAE237230B}" srcId="{46E2805A-02BD-4B75-85F6-DCFE9140BE3B}" destId="{DBEAE84B-D1F9-4E80-AEC1-B382326DEF5A}" srcOrd="0" destOrd="0" parTransId="{389DEBB2-CEFA-4666-9972-68F3E6AA7FFC}" sibTransId="{8484F656-FA97-4924-9AB1-E1718EDACC21}"/>
    <dgm:cxn modelId="{6D0ACBDB-08FA-4401-8173-3E648BE6C527}" type="presOf" srcId="{799C8217-4EB5-4193-B027-27204EAC71B4}" destId="{C5B186B0-6D0E-4087-ABFA-106F6982D9D5}" srcOrd="0" destOrd="0" presId="urn:microsoft.com/office/officeart/2005/8/layout/vProcess5"/>
    <dgm:cxn modelId="{B768AE7C-91FE-4935-8F9B-69BC2B8E12E7}" type="presOf" srcId="{799C8217-4EB5-4193-B027-27204EAC71B4}" destId="{05C8AADE-231E-407C-9E73-07BAC53FC919}" srcOrd="1" destOrd="0" presId="urn:microsoft.com/office/officeart/2005/8/layout/vProcess5"/>
    <dgm:cxn modelId="{59BE5A15-25FF-4F92-B15E-A692B24FC6A1}" type="presOf" srcId="{46E2805A-02BD-4B75-85F6-DCFE9140BE3B}" destId="{F8BC6D62-51BB-4975-8BCD-0EBC1A458927}" srcOrd="0" destOrd="0" presId="urn:microsoft.com/office/officeart/2005/8/layout/vProcess5"/>
    <dgm:cxn modelId="{80C6669C-416B-4BB2-90A3-50D7F5305F6F}" type="presOf" srcId="{DBEAE84B-D1F9-4E80-AEC1-B382326DEF5A}" destId="{9F8173C8-F601-4A95-8CD8-D34133CA0630}" srcOrd="1" destOrd="0" presId="urn:microsoft.com/office/officeart/2005/8/layout/vProcess5"/>
    <dgm:cxn modelId="{A572B5AE-4C98-42A8-9E17-D728A09F2D10}" type="presOf" srcId="{FAC5AF49-C4AD-4237-BD6D-7BF6D787335F}" destId="{6C214D69-1A82-4711-BBE5-A0B4A7EB458D}" srcOrd="0" destOrd="0" presId="urn:microsoft.com/office/officeart/2005/8/layout/vProcess5"/>
    <dgm:cxn modelId="{296DC9C3-84F9-40B4-A12C-238D33EFACBE}" type="presOf" srcId="{8484F656-FA97-4924-9AB1-E1718EDACC21}" destId="{BE7A290B-CECC-4AF2-A0A6-002CA501EEAA}" srcOrd="0" destOrd="0" presId="urn:microsoft.com/office/officeart/2005/8/layout/vProcess5"/>
    <dgm:cxn modelId="{A693AEB1-AE50-4269-94E5-64634EBAEB3E}" type="presOf" srcId="{DBEAE84B-D1F9-4E80-AEC1-B382326DEF5A}" destId="{12F920DE-5184-4F8A-9E8C-B2E5F9F7648E}" srcOrd="0" destOrd="0" presId="urn:microsoft.com/office/officeart/2005/8/layout/vProcess5"/>
    <dgm:cxn modelId="{914FB4A5-6368-4B90-AAF2-009D5614F829}" type="presOf" srcId="{FAC5AF49-C4AD-4237-BD6D-7BF6D787335F}" destId="{CD9F83D8-07AD-4574-B2D6-9AE538CEEC45}" srcOrd="1" destOrd="0" presId="urn:microsoft.com/office/officeart/2005/8/layout/vProcess5"/>
    <dgm:cxn modelId="{96C13185-A7E6-4896-BF09-3C0CA3647887}" srcId="{46E2805A-02BD-4B75-85F6-DCFE9140BE3B}" destId="{FAC5AF49-C4AD-4237-BD6D-7BF6D787335F}" srcOrd="1" destOrd="0" parTransId="{087C99E8-DA47-4DBD-8BB2-55CCE772C1F6}" sibTransId="{3636E106-0892-4D99-8BFC-9CB8FC297577}"/>
    <dgm:cxn modelId="{ECC3CB5B-78A2-4CCD-A6A4-A242C436A75B}" srcId="{46E2805A-02BD-4B75-85F6-DCFE9140BE3B}" destId="{799C8217-4EB5-4193-B027-27204EAC71B4}" srcOrd="2" destOrd="0" parTransId="{3CADF55A-DDEB-4B06-B1EF-CDC05D742193}" sibTransId="{68CEA40D-B105-418F-B205-7706BCFA39DF}"/>
    <dgm:cxn modelId="{DF7292D5-E699-4943-9B69-AD333F355E5B}" type="presParOf" srcId="{F8BC6D62-51BB-4975-8BCD-0EBC1A458927}" destId="{081C5790-5DD2-4522-9811-8B67999050CC}" srcOrd="0" destOrd="0" presId="urn:microsoft.com/office/officeart/2005/8/layout/vProcess5"/>
    <dgm:cxn modelId="{C5591D72-676F-4772-9282-A9E2E7C99355}" type="presParOf" srcId="{F8BC6D62-51BB-4975-8BCD-0EBC1A458927}" destId="{12F920DE-5184-4F8A-9E8C-B2E5F9F7648E}" srcOrd="1" destOrd="0" presId="urn:microsoft.com/office/officeart/2005/8/layout/vProcess5"/>
    <dgm:cxn modelId="{A0508602-C714-4F61-8B24-54B6E51D21F1}" type="presParOf" srcId="{F8BC6D62-51BB-4975-8BCD-0EBC1A458927}" destId="{6C214D69-1A82-4711-BBE5-A0B4A7EB458D}" srcOrd="2" destOrd="0" presId="urn:microsoft.com/office/officeart/2005/8/layout/vProcess5"/>
    <dgm:cxn modelId="{99687E8D-7475-4503-AD2E-C3E16714A771}" type="presParOf" srcId="{F8BC6D62-51BB-4975-8BCD-0EBC1A458927}" destId="{C5B186B0-6D0E-4087-ABFA-106F6982D9D5}" srcOrd="3" destOrd="0" presId="urn:microsoft.com/office/officeart/2005/8/layout/vProcess5"/>
    <dgm:cxn modelId="{7DF8EFB5-A7B1-4DC0-9B7F-D04FE4B43B31}" type="presParOf" srcId="{F8BC6D62-51BB-4975-8BCD-0EBC1A458927}" destId="{BE7A290B-CECC-4AF2-A0A6-002CA501EEAA}" srcOrd="4" destOrd="0" presId="urn:microsoft.com/office/officeart/2005/8/layout/vProcess5"/>
    <dgm:cxn modelId="{DE4226D3-1101-48C5-B05B-6E8B37A9CCC9}" type="presParOf" srcId="{F8BC6D62-51BB-4975-8BCD-0EBC1A458927}" destId="{E0110DC6-B73F-4901-A358-18A11DB46E15}" srcOrd="5" destOrd="0" presId="urn:microsoft.com/office/officeart/2005/8/layout/vProcess5"/>
    <dgm:cxn modelId="{C25EB8EB-8E7F-4A49-9D8A-A5D997BB9557}" type="presParOf" srcId="{F8BC6D62-51BB-4975-8BCD-0EBC1A458927}" destId="{9F8173C8-F601-4A95-8CD8-D34133CA0630}" srcOrd="6" destOrd="0" presId="urn:microsoft.com/office/officeart/2005/8/layout/vProcess5"/>
    <dgm:cxn modelId="{7CD1ACA5-9313-4684-9B07-A66B4DA728C6}" type="presParOf" srcId="{F8BC6D62-51BB-4975-8BCD-0EBC1A458927}" destId="{CD9F83D8-07AD-4574-B2D6-9AE538CEEC45}" srcOrd="7" destOrd="0" presId="urn:microsoft.com/office/officeart/2005/8/layout/vProcess5"/>
    <dgm:cxn modelId="{D4DE950D-1073-4317-94E2-5D4A362298A7}" type="presParOf" srcId="{F8BC6D62-51BB-4975-8BCD-0EBC1A458927}" destId="{05C8AADE-231E-407C-9E73-07BAC53FC91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F9789A2-ACDC-49CB-8B6E-EF9BA3A5F256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63C418-575C-4225-A3F3-06554C0BA0D4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0D357034-420E-4069-AC13-D5A12ECB8292}" type="parTrans" cxnId="{15321852-3128-472C-B1A2-4B8CDE1C8204}">
      <dgm:prSet/>
      <dgm:spPr/>
      <dgm:t>
        <a:bodyPr/>
        <a:lstStyle/>
        <a:p>
          <a:endParaRPr lang="en-US"/>
        </a:p>
      </dgm:t>
    </dgm:pt>
    <dgm:pt modelId="{5DB5EF55-EAA9-4C9F-A796-905460976F76}" type="sibTrans" cxnId="{15321852-3128-472C-B1A2-4B8CDE1C8204}">
      <dgm:prSet/>
      <dgm:spPr/>
      <dgm:t>
        <a:bodyPr/>
        <a:lstStyle/>
        <a:p>
          <a:endParaRPr lang="en-US"/>
        </a:p>
      </dgm:t>
    </dgm:pt>
    <dgm:pt modelId="{76105E62-F69C-456F-970A-B694F3B03988}">
      <dgm:prSet phldrT="[Text]"/>
      <dgm:spPr>
        <a:solidFill>
          <a:schemeClr val="bg1"/>
        </a:solidFill>
      </dgm:spPr>
      <dgm:t>
        <a:bodyPr/>
        <a:lstStyle/>
        <a:p>
          <a:endParaRPr lang="bn-BD" dirty="0" smtClean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  <a:p>
          <a:r>
            <a:rPr lang="bn-BD" u="sng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দলগত কাজ</a:t>
          </a:r>
          <a:endParaRPr lang="en-US" u="sng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5C4AFDD8-13D6-4A5C-93F4-A25692D00084}" type="parTrans" cxnId="{0C5AF901-3EA4-4A6B-A69D-7B52C9CFEB9A}">
      <dgm:prSet/>
      <dgm:spPr/>
      <dgm:t>
        <a:bodyPr/>
        <a:lstStyle/>
        <a:p>
          <a:endParaRPr lang="en-US"/>
        </a:p>
      </dgm:t>
    </dgm:pt>
    <dgm:pt modelId="{F3F5C707-58F7-44F2-A9F7-E58511D586EC}" type="sibTrans" cxnId="{0C5AF901-3EA4-4A6B-A69D-7B52C9CFEB9A}">
      <dgm:prSet/>
      <dgm:spPr/>
      <dgm:t>
        <a:bodyPr/>
        <a:lstStyle/>
        <a:p>
          <a:endParaRPr lang="en-US"/>
        </a:p>
      </dgm:t>
    </dgm:pt>
    <dgm:pt modelId="{E788F84D-CBDF-4352-800E-DBD2760B1779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D4B0D2F8-7D00-47F1-82A1-750EC422E30B}" type="parTrans" cxnId="{3EF2913E-105E-41AE-AEF8-3CDC8E188AEA}">
      <dgm:prSet/>
      <dgm:spPr/>
      <dgm:t>
        <a:bodyPr/>
        <a:lstStyle/>
        <a:p>
          <a:endParaRPr lang="en-US"/>
        </a:p>
      </dgm:t>
    </dgm:pt>
    <dgm:pt modelId="{3045A04B-348D-437C-9FD2-9FF4D4167944}" type="sibTrans" cxnId="{3EF2913E-105E-41AE-AEF8-3CDC8E188AEA}">
      <dgm:prSet/>
      <dgm:spPr/>
      <dgm:t>
        <a:bodyPr/>
        <a:lstStyle/>
        <a:p>
          <a:endParaRPr lang="en-US"/>
        </a:p>
      </dgm:t>
    </dgm:pt>
    <dgm:pt modelId="{1082C75F-B26C-4575-8C34-BFA451CF9CE6}">
      <dgm:prSet phldrT="[Text]"/>
      <dgm:spPr/>
      <dgm:t>
        <a:bodyPr/>
        <a:lstStyle/>
        <a:p>
          <a:r>
            <a:rPr lang="bn-BD" u="sng" dirty="0" smtClean="0">
              <a:solidFill>
                <a:srgbClr val="00B050"/>
              </a:solidFill>
            </a:rPr>
            <a:t>সময়</a:t>
          </a:r>
          <a:r>
            <a:rPr lang="bn-BD" dirty="0" smtClean="0">
              <a:solidFill>
                <a:srgbClr val="00B050"/>
              </a:solidFill>
            </a:rPr>
            <a:t>-০৫ মিনিট</a:t>
          </a:r>
          <a:endParaRPr lang="en-US" dirty="0">
            <a:solidFill>
              <a:srgbClr val="00B050"/>
            </a:solidFill>
          </a:endParaRPr>
        </a:p>
      </dgm:t>
    </dgm:pt>
    <dgm:pt modelId="{961B7D02-796A-4527-8B9B-58CF939F30FA}" type="parTrans" cxnId="{07901C74-C211-458F-8BEE-B13549276250}">
      <dgm:prSet/>
      <dgm:spPr/>
      <dgm:t>
        <a:bodyPr/>
        <a:lstStyle/>
        <a:p>
          <a:endParaRPr lang="en-US"/>
        </a:p>
      </dgm:t>
    </dgm:pt>
    <dgm:pt modelId="{7CC02324-0A91-43A1-B562-7497A0EEF5E3}" type="sibTrans" cxnId="{07901C74-C211-458F-8BEE-B13549276250}">
      <dgm:prSet/>
      <dgm:spPr/>
      <dgm:t>
        <a:bodyPr/>
        <a:lstStyle/>
        <a:p>
          <a:endParaRPr lang="en-US"/>
        </a:p>
      </dgm:t>
    </dgm:pt>
    <dgm:pt modelId="{A5A3EA45-53AD-440A-8DFD-F9884F2B6F87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484EB771-85B6-4B6E-8B19-AF115F38ECCF}" type="parTrans" cxnId="{F728A2AB-89CF-47A0-8BBC-7B9B2423A09F}">
      <dgm:prSet/>
      <dgm:spPr/>
      <dgm:t>
        <a:bodyPr/>
        <a:lstStyle/>
        <a:p>
          <a:endParaRPr lang="en-US"/>
        </a:p>
      </dgm:t>
    </dgm:pt>
    <dgm:pt modelId="{D4E753C6-C138-4A35-BA0B-A7D34B43452E}" type="sibTrans" cxnId="{F728A2AB-89CF-47A0-8BBC-7B9B2423A09F}">
      <dgm:prSet/>
      <dgm:spPr/>
      <dgm:t>
        <a:bodyPr/>
        <a:lstStyle/>
        <a:p>
          <a:endParaRPr lang="en-US"/>
        </a:p>
      </dgm:t>
    </dgm:pt>
    <dgm:pt modelId="{0149EB22-0772-441A-A489-1009D7EFE6F9}">
      <dgm:prSet phldrT="[Text]"/>
      <dgm:spPr/>
      <dgm:t>
        <a:bodyPr/>
        <a:lstStyle/>
        <a:p>
          <a:r>
            <a:rPr lang="bn-BD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লিজিং এবং ভাড়ার মাধ্যমে অর্থায়ন করা যায় এমন ০৫টি সম্পদের নাম লিখ। </a:t>
          </a:r>
          <a:endParaRPr lang="en-US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A67DBBDB-E0E0-4CBB-B82C-73E220964782}" type="parTrans" cxnId="{F5744A06-DC6E-47FF-A1F1-525C30D726AB}">
      <dgm:prSet/>
      <dgm:spPr/>
      <dgm:t>
        <a:bodyPr/>
        <a:lstStyle/>
        <a:p>
          <a:endParaRPr lang="en-US"/>
        </a:p>
      </dgm:t>
    </dgm:pt>
    <dgm:pt modelId="{12F1E82B-24A5-4C6E-81DC-84D3E44B05B2}" type="sibTrans" cxnId="{F5744A06-DC6E-47FF-A1F1-525C30D726AB}">
      <dgm:prSet/>
      <dgm:spPr/>
      <dgm:t>
        <a:bodyPr/>
        <a:lstStyle/>
        <a:p>
          <a:endParaRPr lang="en-US"/>
        </a:p>
      </dgm:t>
    </dgm:pt>
    <dgm:pt modelId="{208F877B-243B-437A-8B50-8FC7C5A9D2E2}" type="pres">
      <dgm:prSet presAssocID="{4F9789A2-ACDC-49CB-8B6E-EF9BA3A5F2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8E45AC-D372-4E7A-A440-804936FA48DB}" type="pres">
      <dgm:prSet presAssocID="{F863C418-575C-4225-A3F3-06554C0BA0D4}" presName="compositeNode" presStyleCnt="0">
        <dgm:presLayoutVars>
          <dgm:bulletEnabled val="1"/>
        </dgm:presLayoutVars>
      </dgm:prSet>
      <dgm:spPr/>
    </dgm:pt>
    <dgm:pt modelId="{AFCFF802-A62D-4A83-898F-92A680D8C798}" type="pres">
      <dgm:prSet presAssocID="{F863C418-575C-4225-A3F3-06554C0BA0D4}" presName="bgRect" presStyleLbl="node1" presStyleIdx="0" presStyleCnt="3" custScaleX="94644"/>
      <dgm:spPr/>
      <dgm:t>
        <a:bodyPr/>
        <a:lstStyle/>
        <a:p>
          <a:endParaRPr lang="en-US"/>
        </a:p>
      </dgm:t>
    </dgm:pt>
    <dgm:pt modelId="{A884F380-A50A-47C7-B7E3-9EA5CD405F1D}" type="pres">
      <dgm:prSet presAssocID="{F863C418-575C-4225-A3F3-06554C0BA0D4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90A32-9453-4C23-90F6-E7D56098A29C}" type="pres">
      <dgm:prSet presAssocID="{F863C418-575C-4225-A3F3-06554C0BA0D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8794F-E338-42C2-A1B7-A351FCC75CD8}" type="pres">
      <dgm:prSet presAssocID="{5DB5EF55-EAA9-4C9F-A796-905460976F76}" presName="hSp" presStyleCnt="0"/>
      <dgm:spPr/>
    </dgm:pt>
    <dgm:pt modelId="{693EBB56-93A3-43C1-9D31-8DEBFA8601A2}" type="pres">
      <dgm:prSet presAssocID="{5DB5EF55-EAA9-4C9F-A796-905460976F76}" presName="vProcSp" presStyleCnt="0"/>
      <dgm:spPr/>
    </dgm:pt>
    <dgm:pt modelId="{FC19D480-3DC0-431D-A0CC-07CFF11B050A}" type="pres">
      <dgm:prSet presAssocID="{5DB5EF55-EAA9-4C9F-A796-905460976F76}" presName="vSp1" presStyleCnt="0"/>
      <dgm:spPr/>
    </dgm:pt>
    <dgm:pt modelId="{0382A859-D73A-4153-8B35-9EBFFDB5F71C}" type="pres">
      <dgm:prSet presAssocID="{5DB5EF55-EAA9-4C9F-A796-905460976F76}" presName="simulatedConn" presStyleLbl="solidFgAcc1" presStyleIdx="0" presStyleCnt="2"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20CC879B-AA92-4538-A2EB-A6B735F5B0AB}" type="pres">
      <dgm:prSet presAssocID="{5DB5EF55-EAA9-4C9F-A796-905460976F76}" presName="vSp2" presStyleCnt="0"/>
      <dgm:spPr/>
    </dgm:pt>
    <dgm:pt modelId="{252D77EF-EFFC-4CC3-B5F8-3FB0D301FE21}" type="pres">
      <dgm:prSet presAssocID="{5DB5EF55-EAA9-4C9F-A796-905460976F76}" presName="sibTrans" presStyleCnt="0"/>
      <dgm:spPr/>
    </dgm:pt>
    <dgm:pt modelId="{1A43EC09-3D25-468A-B1A5-00354FAE0275}" type="pres">
      <dgm:prSet presAssocID="{E788F84D-CBDF-4352-800E-DBD2760B1779}" presName="compositeNode" presStyleCnt="0">
        <dgm:presLayoutVars>
          <dgm:bulletEnabled val="1"/>
        </dgm:presLayoutVars>
      </dgm:prSet>
      <dgm:spPr/>
    </dgm:pt>
    <dgm:pt modelId="{A01C736F-E623-4402-879C-7698AB0B8896}" type="pres">
      <dgm:prSet presAssocID="{E788F84D-CBDF-4352-800E-DBD2760B1779}" presName="bgRect" presStyleLbl="node1" presStyleIdx="1" presStyleCnt="3" custScaleY="134549" custLinFactNeighborX="-597" custLinFactNeighborY="-2114"/>
      <dgm:spPr/>
      <dgm:t>
        <a:bodyPr/>
        <a:lstStyle/>
        <a:p>
          <a:endParaRPr lang="en-US"/>
        </a:p>
      </dgm:t>
    </dgm:pt>
    <dgm:pt modelId="{759D15D0-CF77-4109-8BEE-1A1D59D79DBD}" type="pres">
      <dgm:prSet presAssocID="{E788F84D-CBDF-4352-800E-DBD2760B1779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909555-1AFB-46FD-9600-E85D1AA4B13A}" type="pres">
      <dgm:prSet presAssocID="{E788F84D-CBDF-4352-800E-DBD2760B1779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F34FAA-E766-46CB-995D-B791C4F65F4C}" type="pres">
      <dgm:prSet presAssocID="{3045A04B-348D-437C-9FD2-9FF4D4167944}" presName="hSp" presStyleCnt="0"/>
      <dgm:spPr/>
    </dgm:pt>
    <dgm:pt modelId="{7F055249-A86F-438A-98D6-7B561E444025}" type="pres">
      <dgm:prSet presAssocID="{3045A04B-348D-437C-9FD2-9FF4D4167944}" presName="vProcSp" presStyleCnt="0"/>
      <dgm:spPr/>
    </dgm:pt>
    <dgm:pt modelId="{4EFAAC44-4819-4023-A399-6746AA71677A}" type="pres">
      <dgm:prSet presAssocID="{3045A04B-348D-437C-9FD2-9FF4D4167944}" presName="vSp1" presStyleCnt="0"/>
      <dgm:spPr/>
    </dgm:pt>
    <dgm:pt modelId="{227241FE-5D54-44AE-98AB-4C8C7A511D41}" type="pres">
      <dgm:prSet presAssocID="{3045A04B-348D-437C-9FD2-9FF4D4167944}" presName="simulatedConn" presStyleLbl="solidFgAcc1" presStyleIdx="1" presStyleCnt="2"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B690D1D8-FD3B-4A7A-9776-F08F25620467}" type="pres">
      <dgm:prSet presAssocID="{3045A04B-348D-437C-9FD2-9FF4D4167944}" presName="vSp2" presStyleCnt="0"/>
      <dgm:spPr/>
    </dgm:pt>
    <dgm:pt modelId="{58EF60CD-9B61-4D3C-A256-77D441D9A369}" type="pres">
      <dgm:prSet presAssocID="{3045A04B-348D-437C-9FD2-9FF4D4167944}" presName="sibTrans" presStyleCnt="0"/>
      <dgm:spPr/>
    </dgm:pt>
    <dgm:pt modelId="{545FE38C-29EF-40C7-886E-48528BC0E868}" type="pres">
      <dgm:prSet presAssocID="{A5A3EA45-53AD-440A-8DFD-F9884F2B6F87}" presName="compositeNode" presStyleCnt="0">
        <dgm:presLayoutVars>
          <dgm:bulletEnabled val="1"/>
        </dgm:presLayoutVars>
      </dgm:prSet>
      <dgm:spPr/>
    </dgm:pt>
    <dgm:pt modelId="{2CB7C719-F0D9-462A-82DF-9B4679EF2DD9}" type="pres">
      <dgm:prSet presAssocID="{A5A3EA45-53AD-440A-8DFD-F9884F2B6F87}" presName="bgRect" presStyleLbl="node1" presStyleIdx="2" presStyleCnt="3" custScaleY="168916"/>
      <dgm:spPr/>
      <dgm:t>
        <a:bodyPr/>
        <a:lstStyle/>
        <a:p>
          <a:endParaRPr lang="en-US"/>
        </a:p>
      </dgm:t>
    </dgm:pt>
    <dgm:pt modelId="{22332840-A94E-40CD-AE34-D83BF4944B07}" type="pres">
      <dgm:prSet presAssocID="{A5A3EA45-53AD-440A-8DFD-F9884F2B6F87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408D7-A7C8-4AC1-9828-F1CB9B93944F}" type="pres">
      <dgm:prSet presAssocID="{A5A3EA45-53AD-440A-8DFD-F9884F2B6F8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2B91DB-0E13-443A-BF46-B2E32AEE4A2E}" type="presOf" srcId="{E788F84D-CBDF-4352-800E-DBD2760B1779}" destId="{A01C736F-E623-4402-879C-7698AB0B8896}" srcOrd="0" destOrd="0" presId="urn:microsoft.com/office/officeart/2005/8/layout/hProcess7"/>
    <dgm:cxn modelId="{2B3F0873-B94B-4F9F-B558-79C03CABF3E8}" type="presOf" srcId="{A5A3EA45-53AD-440A-8DFD-F9884F2B6F87}" destId="{22332840-A94E-40CD-AE34-D83BF4944B07}" srcOrd="1" destOrd="0" presId="urn:microsoft.com/office/officeart/2005/8/layout/hProcess7"/>
    <dgm:cxn modelId="{936B88A9-48ED-4D77-B5B2-2A074E4C9253}" type="presOf" srcId="{0149EB22-0772-441A-A489-1009D7EFE6F9}" destId="{693408D7-A7C8-4AC1-9828-F1CB9B93944F}" srcOrd="0" destOrd="0" presId="urn:microsoft.com/office/officeart/2005/8/layout/hProcess7"/>
    <dgm:cxn modelId="{31373298-3717-451E-9905-DE98C42CA553}" type="presOf" srcId="{E788F84D-CBDF-4352-800E-DBD2760B1779}" destId="{759D15D0-CF77-4109-8BEE-1A1D59D79DBD}" srcOrd="1" destOrd="0" presId="urn:microsoft.com/office/officeart/2005/8/layout/hProcess7"/>
    <dgm:cxn modelId="{F728A2AB-89CF-47A0-8BBC-7B9B2423A09F}" srcId="{4F9789A2-ACDC-49CB-8B6E-EF9BA3A5F256}" destId="{A5A3EA45-53AD-440A-8DFD-F9884F2B6F87}" srcOrd="2" destOrd="0" parTransId="{484EB771-85B6-4B6E-8B19-AF115F38ECCF}" sibTransId="{D4E753C6-C138-4A35-BA0B-A7D34B43452E}"/>
    <dgm:cxn modelId="{AD8BF6AA-454B-45BF-83AD-322F931B6C9E}" type="presOf" srcId="{4F9789A2-ACDC-49CB-8B6E-EF9BA3A5F256}" destId="{208F877B-243B-437A-8B50-8FC7C5A9D2E2}" srcOrd="0" destOrd="0" presId="urn:microsoft.com/office/officeart/2005/8/layout/hProcess7"/>
    <dgm:cxn modelId="{E633A4AA-843C-4C36-855A-5BF9A54F76BA}" type="presOf" srcId="{F863C418-575C-4225-A3F3-06554C0BA0D4}" destId="{A884F380-A50A-47C7-B7E3-9EA5CD405F1D}" srcOrd="1" destOrd="0" presId="urn:microsoft.com/office/officeart/2005/8/layout/hProcess7"/>
    <dgm:cxn modelId="{2E123318-FE5C-4958-A7F2-15223E260B9C}" type="presOf" srcId="{76105E62-F69C-456F-970A-B694F3B03988}" destId="{D1A90A32-9453-4C23-90F6-E7D56098A29C}" srcOrd="0" destOrd="0" presId="urn:microsoft.com/office/officeart/2005/8/layout/hProcess7"/>
    <dgm:cxn modelId="{265B7A9C-0B82-43B7-842D-E7E940EB090B}" type="presOf" srcId="{1082C75F-B26C-4575-8C34-BFA451CF9CE6}" destId="{2F909555-1AFB-46FD-9600-E85D1AA4B13A}" srcOrd="0" destOrd="0" presId="urn:microsoft.com/office/officeart/2005/8/layout/hProcess7"/>
    <dgm:cxn modelId="{502E15AA-AE8D-4CE9-9F85-0ECF9FEDA216}" type="presOf" srcId="{A5A3EA45-53AD-440A-8DFD-F9884F2B6F87}" destId="{2CB7C719-F0D9-462A-82DF-9B4679EF2DD9}" srcOrd="0" destOrd="0" presId="urn:microsoft.com/office/officeart/2005/8/layout/hProcess7"/>
    <dgm:cxn modelId="{07901C74-C211-458F-8BEE-B13549276250}" srcId="{E788F84D-CBDF-4352-800E-DBD2760B1779}" destId="{1082C75F-B26C-4575-8C34-BFA451CF9CE6}" srcOrd="0" destOrd="0" parTransId="{961B7D02-796A-4527-8B9B-58CF939F30FA}" sibTransId="{7CC02324-0A91-43A1-B562-7497A0EEF5E3}"/>
    <dgm:cxn modelId="{15321852-3128-472C-B1A2-4B8CDE1C8204}" srcId="{4F9789A2-ACDC-49CB-8B6E-EF9BA3A5F256}" destId="{F863C418-575C-4225-A3F3-06554C0BA0D4}" srcOrd="0" destOrd="0" parTransId="{0D357034-420E-4069-AC13-D5A12ECB8292}" sibTransId="{5DB5EF55-EAA9-4C9F-A796-905460976F76}"/>
    <dgm:cxn modelId="{0C5AF901-3EA4-4A6B-A69D-7B52C9CFEB9A}" srcId="{F863C418-575C-4225-A3F3-06554C0BA0D4}" destId="{76105E62-F69C-456F-970A-B694F3B03988}" srcOrd="0" destOrd="0" parTransId="{5C4AFDD8-13D6-4A5C-93F4-A25692D00084}" sibTransId="{F3F5C707-58F7-44F2-A9F7-E58511D586EC}"/>
    <dgm:cxn modelId="{3EF2913E-105E-41AE-AEF8-3CDC8E188AEA}" srcId="{4F9789A2-ACDC-49CB-8B6E-EF9BA3A5F256}" destId="{E788F84D-CBDF-4352-800E-DBD2760B1779}" srcOrd="1" destOrd="0" parTransId="{D4B0D2F8-7D00-47F1-82A1-750EC422E30B}" sibTransId="{3045A04B-348D-437C-9FD2-9FF4D4167944}"/>
    <dgm:cxn modelId="{91FE2E3C-CA9B-47A3-8A4C-D0C8E35A0F1D}" type="presOf" srcId="{F863C418-575C-4225-A3F3-06554C0BA0D4}" destId="{AFCFF802-A62D-4A83-898F-92A680D8C798}" srcOrd="0" destOrd="0" presId="urn:microsoft.com/office/officeart/2005/8/layout/hProcess7"/>
    <dgm:cxn modelId="{F5744A06-DC6E-47FF-A1F1-525C30D726AB}" srcId="{A5A3EA45-53AD-440A-8DFD-F9884F2B6F87}" destId="{0149EB22-0772-441A-A489-1009D7EFE6F9}" srcOrd="0" destOrd="0" parTransId="{A67DBBDB-E0E0-4CBB-B82C-73E220964782}" sibTransId="{12F1E82B-24A5-4C6E-81DC-84D3E44B05B2}"/>
    <dgm:cxn modelId="{03F3E68E-D93D-44BF-8BB7-C8B0653B1025}" type="presParOf" srcId="{208F877B-243B-437A-8B50-8FC7C5A9D2E2}" destId="{E78E45AC-D372-4E7A-A440-804936FA48DB}" srcOrd="0" destOrd="0" presId="urn:microsoft.com/office/officeart/2005/8/layout/hProcess7"/>
    <dgm:cxn modelId="{E1747F3D-C96E-4949-9729-4EEB340B3BA8}" type="presParOf" srcId="{E78E45AC-D372-4E7A-A440-804936FA48DB}" destId="{AFCFF802-A62D-4A83-898F-92A680D8C798}" srcOrd="0" destOrd="0" presId="urn:microsoft.com/office/officeart/2005/8/layout/hProcess7"/>
    <dgm:cxn modelId="{2D15F745-E7D1-41D9-9E9A-7CA3E521DB72}" type="presParOf" srcId="{E78E45AC-D372-4E7A-A440-804936FA48DB}" destId="{A884F380-A50A-47C7-B7E3-9EA5CD405F1D}" srcOrd="1" destOrd="0" presId="urn:microsoft.com/office/officeart/2005/8/layout/hProcess7"/>
    <dgm:cxn modelId="{FFC7A87E-C9C4-4166-A09A-3E93C4F2F615}" type="presParOf" srcId="{E78E45AC-D372-4E7A-A440-804936FA48DB}" destId="{D1A90A32-9453-4C23-90F6-E7D56098A29C}" srcOrd="2" destOrd="0" presId="urn:microsoft.com/office/officeart/2005/8/layout/hProcess7"/>
    <dgm:cxn modelId="{087D9CA5-B4C2-4ED2-95EA-E2D8B4521A82}" type="presParOf" srcId="{208F877B-243B-437A-8B50-8FC7C5A9D2E2}" destId="{6D88794F-E338-42C2-A1B7-A351FCC75CD8}" srcOrd="1" destOrd="0" presId="urn:microsoft.com/office/officeart/2005/8/layout/hProcess7"/>
    <dgm:cxn modelId="{322A84F5-7154-45CB-AD99-16449C1A3DCC}" type="presParOf" srcId="{208F877B-243B-437A-8B50-8FC7C5A9D2E2}" destId="{693EBB56-93A3-43C1-9D31-8DEBFA8601A2}" srcOrd="2" destOrd="0" presId="urn:microsoft.com/office/officeart/2005/8/layout/hProcess7"/>
    <dgm:cxn modelId="{532F7B54-A2E6-4240-9F9E-153F74F0663F}" type="presParOf" srcId="{693EBB56-93A3-43C1-9D31-8DEBFA8601A2}" destId="{FC19D480-3DC0-431D-A0CC-07CFF11B050A}" srcOrd="0" destOrd="0" presId="urn:microsoft.com/office/officeart/2005/8/layout/hProcess7"/>
    <dgm:cxn modelId="{D4E9BBB3-DFB8-4E9E-872F-E5B44A360D8D}" type="presParOf" srcId="{693EBB56-93A3-43C1-9D31-8DEBFA8601A2}" destId="{0382A859-D73A-4153-8B35-9EBFFDB5F71C}" srcOrd="1" destOrd="0" presId="urn:microsoft.com/office/officeart/2005/8/layout/hProcess7"/>
    <dgm:cxn modelId="{992D8B59-EA4A-49EA-8472-B86365E0BA64}" type="presParOf" srcId="{693EBB56-93A3-43C1-9D31-8DEBFA8601A2}" destId="{20CC879B-AA92-4538-A2EB-A6B735F5B0AB}" srcOrd="2" destOrd="0" presId="urn:microsoft.com/office/officeart/2005/8/layout/hProcess7"/>
    <dgm:cxn modelId="{7BFB14BF-3A7C-4032-966C-4C74A7026158}" type="presParOf" srcId="{208F877B-243B-437A-8B50-8FC7C5A9D2E2}" destId="{252D77EF-EFFC-4CC3-B5F8-3FB0D301FE21}" srcOrd="3" destOrd="0" presId="urn:microsoft.com/office/officeart/2005/8/layout/hProcess7"/>
    <dgm:cxn modelId="{6C5AF259-2BD5-45B1-AF72-F20D14FAF5AD}" type="presParOf" srcId="{208F877B-243B-437A-8B50-8FC7C5A9D2E2}" destId="{1A43EC09-3D25-468A-B1A5-00354FAE0275}" srcOrd="4" destOrd="0" presId="urn:microsoft.com/office/officeart/2005/8/layout/hProcess7"/>
    <dgm:cxn modelId="{736717C5-B660-4E5D-B235-8CA40D67B668}" type="presParOf" srcId="{1A43EC09-3D25-468A-B1A5-00354FAE0275}" destId="{A01C736F-E623-4402-879C-7698AB0B8896}" srcOrd="0" destOrd="0" presId="urn:microsoft.com/office/officeart/2005/8/layout/hProcess7"/>
    <dgm:cxn modelId="{1690BE28-99D5-4175-8EC5-94FE772A114C}" type="presParOf" srcId="{1A43EC09-3D25-468A-B1A5-00354FAE0275}" destId="{759D15D0-CF77-4109-8BEE-1A1D59D79DBD}" srcOrd="1" destOrd="0" presId="urn:microsoft.com/office/officeart/2005/8/layout/hProcess7"/>
    <dgm:cxn modelId="{6F1CE1EB-F196-4519-A3B5-363FB8EE8556}" type="presParOf" srcId="{1A43EC09-3D25-468A-B1A5-00354FAE0275}" destId="{2F909555-1AFB-46FD-9600-E85D1AA4B13A}" srcOrd="2" destOrd="0" presId="urn:microsoft.com/office/officeart/2005/8/layout/hProcess7"/>
    <dgm:cxn modelId="{320DFC19-E4FA-4646-B2F7-9ECE0E374473}" type="presParOf" srcId="{208F877B-243B-437A-8B50-8FC7C5A9D2E2}" destId="{6DF34FAA-E766-46CB-995D-B791C4F65F4C}" srcOrd="5" destOrd="0" presId="urn:microsoft.com/office/officeart/2005/8/layout/hProcess7"/>
    <dgm:cxn modelId="{09CCE50B-DD6B-4191-A464-48AA179876B3}" type="presParOf" srcId="{208F877B-243B-437A-8B50-8FC7C5A9D2E2}" destId="{7F055249-A86F-438A-98D6-7B561E444025}" srcOrd="6" destOrd="0" presId="urn:microsoft.com/office/officeart/2005/8/layout/hProcess7"/>
    <dgm:cxn modelId="{85C15B20-AF69-4D29-8587-C7488DA38FCD}" type="presParOf" srcId="{7F055249-A86F-438A-98D6-7B561E444025}" destId="{4EFAAC44-4819-4023-A399-6746AA71677A}" srcOrd="0" destOrd="0" presId="urn:microsoft.com/office/officeart/2005/8/layout/hProcess7"/>
    <dgm:cxn modelId="{EEA19D39-77FE-4F95-97EF-7F28C183E758}" type="presParOf" srcId="{7F055249-A86F-438A-98D6-7B561E444025}" destId="{227241FE-5D54-44AE-98AB-4C8C7A511D41}" srcOrd="1" destOrd="0" presId="urn:microsoft.com/office/officeart/2005/8/layout/hProcess7"/>
    <dgm:cxn modelId="{D7DF2BD4-DC4F-481C-BC22-356B5F9D38ED}" type="presParOf" srcId="{7F055249-A86F-438A-98D6-7B561E444025}" destId="{B690D1D8-FD3B-4A7A-9776-F08F25620467}" srcOrd="2" destOrd="0" presId="urn:microsoft.com/office/officeart/2005/8/layout/hProcess7"/>
    <dgm:cxn modelId="{74ECE8FF-AD32-41A2-90AA-B0DD2B036636}" type="presParOf" srcId="{208F877B-243B-437A-8B50-8FC7C5A9D2E2}" destId="{58EF60CD-9B61-4D3C-A256-77D441D9A369}" srcOrd="7" destOrd="0" presId="urn:microsoft.com/office/officeart/2005/8/layout/hProcess7"/>
    <dgm:cxn modelId="{49A5994F-9D81-46E9-A0B8-2806AFC334AB}" type="presParOf" srcId="{208F877B-243B-437A-8B50-8FC7C5A9D2E2}" destId="{545FE38C-29EF-40C7-886E-48528BC0E868}" srcOrd="8" destOrd="0" presId="urn:microsoft.com/office/officeart/2005/8/layout/hProcess7"/>
    <dgm:cxn modelId="{1B7AEBD4-5E8F-4CAD-B65A-52898AE166CE}" type="presParOf" srcId="{545FE38C-29EF-40C7-886E-48528BC0E868}" destId="{2CB7C719-F0D9-462A-82DF-9B4679EF2DD9}" srcOrd="0" destOrd="0" presId="urn:microsoft.com/office/officeart/2005/8/layout/hProcess7"/>
    <dgm:cxn modelId="{6210A383-F88F-4AAF-8BC0-67108667362A}" type="presParOf" srcId="{545FE38C-29EF-40C7-886E-48528BC0E868}" destId="{22332840-A94E-40CD-AE34-D83BF4944B07}" srcOrd="1" destOrd="0" presId="urn:microsoft.com/office/officeart/2005/8/layout/hProcess7"/>
    <dgm:cxn modelId="{5817CD50-FA11-4D7A-A9AC-2F04FAEBBC55}" type="presParOf" srcId="{545FE38C-29EF-40C7-886E-48528BC0E868}" destId="{693408D7-A7C8-4AC1-9828-F1CB9B93944F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DC44317-253F-4507-90A8-A5E043CB63D6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0FAFCE-F922-4994-BDAB-F07C425D918C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bn-BD" sz="4000" b="1" u="none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মূল্যায়ন</a:t>
          </a:r>
          <a:endParaRPr lang="en-US" sz="4000" b="1" u="none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gm:t>
    </dgm:pt>
    <dgm:pt modelId="{DD6E5349-06DC-49F1-9A4C-71AA77D21150}" type="parTrans" cxnId="{E820B074-1040-4F8B-BEDB-0DF2282AF71C}">
      <dgm:prSet/>
      <dgm:spPr/>
      <dgm:t>
        <a:bodyPr/>
        <a:lstStyle/>
        <a:p>
          <a:endParaRPr lang="en-US"/>
        </a:p>
      </dgm:t>
    </dgm:pt>
    <dgm:pt modelId="{98E5FD2C-AFDF-4A10-B33E-6F3E2EC258D1}" type="sibTrans" cxnId="{E820B074-1040-4F8B-BEDB-0DF2282AF71C}">
      <dgm:prSet/>
      <dgm:spPr/>
      <dgm:t>
        <a:bodyPr/>
        <a:lstStyle/>
        <a:p>
          <a:endParaRPr lang="en-US"/>
        </a:p>
      </dgm:t>
    </dgm:pt>
    <dgm:pt modelId="{D19AC763-25D6-40FC-9B0D-7BCBB808106E}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bn-BD" dirty="0" smtClean="0">
              <a:solidFill>
                <a:schemeClr val="bg1"/>
              </a:solidFill>
            </a:rPr>
            <a:t>লিজিং কী ?</a:t>
          </a:r>
          <a:endParaRPr lang="en-US" dirty="0">
            <a:solidFill>
              <a:schemeClr val="bg1"/>
            </a:solidFill>
          </a:endParaRPr>
        </a:p>
      </dgm:t>
    </dgm:pt>
    <dgm:pt modelId="{0860C6EA-F44B-4E3D-905C-70659EF947D1}" type="parTrans" cxnId="{4B9DCDDA-AE21-45D9-AC81-164F23754433}">
      <dgm:prSet/>
      <dgm:spPr/>
      <dgm:t>
        <a:bodyPr/>
        <a:lstStyle/>
        <a:p>
          <a:endParaRPr lang="en-US"/>
        </a:p>
      </dgm:t>
    </dgm:pt>
    <dgm:pt modelId="{D48FDA4B-321C-40D1-B582-F18C27067578}" type="sibTrans" cxnId="{4B9DCDDA-AE21-45D9-AC81-164F23754433}">
      <dgm:prSet/>
      <dgm:spPr/>
      <dgm:t>
        <a:bodyPr/>
        <a:lstStyle/>
        <a:p>
          <a:endParaRPr lang="en-US"/>
        </a:p>
      </dgm:t>
    </dgm:pt>
    <dgm:pt modelId="{84714500-176C-4E34-AA18-F65754970E30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bn-BD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বহিস্থ তহবিলের উৎস কয় ধরনের ?</a:t>
          </a:r>
          <a:endParaRPr lang="en-US" sz="28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8CFEA595-E41F-4C28-B207-58FD69AC4207}" type="parTrans" cxnId="{6063A7D7-5B33-4174-A84F-88872F4B3040}">
      <dgm:prSet/>
      <dgm:spPr/>
      <dgm:t>
        <a:bodyPr/>
        <a:lstStyle/>
        <a:p>
          <a:endParaRPr lang="en-US"/>
        </a:p>
      </dgm:t>
    </dgm:pt>
    <dgm:pt modelId="{04B991FE-572D-4A2F-A3C7-BEC506FE4F3A}" type="sibTrans" cxnId="{6063A7D7-5B33-4174-A84F-88872F4B3040}">
      <dgm:prSet/>
      <dgm:spPr/>
      <dgm:t>
        <a:bodyPr/>
        <a:lstStyle/>
        <a:p>
          <a:endParaRPr lang="en-US"/>
        </a:p>
      </dgm:t>
    </dgm:pt>
    <dgm:pt modelId="{66B49CBD-9E83-4879-B377-7A60029571A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অবন্টিত মুনাফা কী ? </a:t>
          </a:r>
          <a:endParaRPr lang="en-US" sz="40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D5CE8137-A8E0-499C-A92D-132E371120D8}" type="parTrans" cxnId="{75D4174D-D3DD-4EB5-B56E-65DC19116A89}">
      <dgm:prSet/>
      <dgm:spPr/>
      <dgm:t>
        <a:bodyPr/>
        <a:lstStyle/>
        <a:p>
          <a:endParaRPr lang="en-US"/>
        </a:p>
      </dgm:t>
    </dgm:pt>
    <dgm:pt modelId="{BE531B4C-83B5-42EA-A942-3B6A13A27ED2}" type="sibTrans" cxnId="{75D4174D-D3DD-4EB5-B56E-65DC19116A89}">
      <dgm:prSet/>
      <dgm:spPr/>
      <dgm:t>
        <a:bodyPr/>
        <a:lstStyle/>
        <a:p>
          <a:endParaRPr lang="en-US"/>
        </a:p>
      </dgm:t>
    </dgm:pt>
    <dgm:pt modelId="{09B2F372-7747-4CE5-A143-B35D7B3E994C}" type="pres">
      <dgm:prSet presAssocID="{3DC44317-253F-4507-90A8-A5E043CB63D6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6A51F5-E914-4A89-AEB6-452D45C02E82}" type="pres">
      <dgm:prSet presAssocID="{3DC44317-253F-4507-90A8-A5E043CB63D6}" presName="triangle1" presStyleLbl="node1" presStyleIdx="0" presStyleCnt="4" custLinFactNeighborX="-11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2B987C-FE16-46C0-AD51-3EFE7FB4CC2F}" type="pres">
      <dgm:prSet presAssocID="{3DC44317-253F-4507-90A8-A5E043CB63D6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BFE60-2506-4757-BD44-965116EB7A77}" type="pres">
      <dgm:prSet presAssocID="{3DC44317-253F-4507-90A8-A5E043CB63D6}" presName="triangle3" presStyleLbl="node1" presStyleIdx="2" presStyleCnt="4" custLinFactNeighborX="-549" custLinFactNeighborY="-1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8A3506-E206-4F48-9A1C-7F0DB470B840}" type="pres">
      <dgm:prSet presAssocID="{3DC44317-253F-4507-90A8-A5E043CB63D6}" presName="triangle4" presStyleLbl="node1" presStyleIdx="3" presStyleCnt="4" custLinFactNeighborX="-4651" custLinFactNeighborY="-23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D4174D-D3DD-4EB5-B56E-65DC19116A89}" srcId="{3DC44317-253F-4507-90A8-A5E043CB63D6}" destId="{66B49CBD-9E83-4879-B377-7A60029571A9}" srcOrd="3" destOrd="0" parTransId="{D5CE8137-A8E0-499C-A92D-132E371120D8}" sibTransId="{BE531B4C-83B5-42EA-A942-3B6A13A27ED2}"/>
    <dgm:cxn modelId="{6063A7D7-5B33-4174-A84F-88872F4B3040}" srcId="{3DC44317-253F-4507-90A8-A5E043CB63D6}" destId="{84714500-176C-4E34-AA18-F65754970E30}" srcOrd="2" destOrd="0" parTransId="{8CFEA595-E41F-4C28-B207-58FD69AC4207}" sibTransId="{04B991FE-572D-4A2F-A3C7-BEC506FE4F3A}"/>
    <dgm:cxn modelId="{E820B074-1040-4F8B-BEDB-0DF2282AF71C}" srcId="{3DC44317-253F-4507-90A8-A5E043CB63D6}" destId="{980FAFCE-F922-4994-BDAB-F07C425D918C}" srcOrd="0" destOrd="0" parTransId="{DD6E5349-06DC-49F1-9A4C-71AA77D21150}" sibTransId="{98E5FD2C-AFDF-4A10-B33E-6F3E2EC258D1}"/>
    <dgm:cxn modelId="{4B9DCDDA-AE21-45D9-AC81-164F23754433}" srcId="{3DC44317-253F-4507-90A8-A5E043CB63D6}" destId="{D19AC763-25D6-40FC-9B0D-7BCBB808106E}" srcOrd="1" destOrd="0" parTransId="{0860C6EA-F44B-4E3D-905C-70659EF947D1}" sibTransId="{D48FDA4B-321C-40D1-B582-F18C27067578}"/>
    <dgm:cxn modelId="{47D08092-DFBB-4277-A1BB-C94FE9CAA6C7}" type="presOf" srcId="{D19AC763-25D6-40FC-9B0D-7BCBB808106E}" destId="{342B987C-FE16-46C0-AD51-3EFE7FB4CC2F}" srcOrd="0" destOrd="0" presId="urn:microsoft.com/office/officeart/2005/8/layout/pyramid4"/>
    <dgm:cxn modelId="{2DDB892A-A6B3-471E-88C3-1184C1A4A665}" type="presOf" srcId="{980FAFCE-F922-4994-BDAB-F07C425D918C}" destId="{EF6A51F5-E914-4A89-AEB6-452D45C02E82}" srcOrd="0" destOrd="0" presId="urn:microsoft.com/office/officeart/2005/8/layout/pyramid4"/>
    <dgm:cxn modelId="{0F8BEFAC-3BEC-443A-A680-544BC6B0863D}" type="presOf" srcId="{3DC44317-253F-4507-90A8-A5E043CB63D6}" destId="{09B2F372-7747-4CE5-A143-B35D7B3E994C}" srcOrd="0" destOrd="0" presId="urn:microsoft.com/office/officeart/2005/8/layout/pyramid4"/>
    <dgm:cxn modelId="{BC94A782-57A9-490B-8B78-0E9ADD834ACE}" type="presOf" srcId="{66B49CBD-9E83-4879-B377-7A60029571A9}" destId="{1F8A3506-E206-4F48-9A1C-7F0DB470B840}" srcOrd="0" destOrd="0" presId="urn:microsoft.com/office/officeart/2005/8/layout/pyramid4"/>
    <dgm:cxn modelId="{ED38728E-8412-4A4D-9566-10ECFDEE4943}" type="presOf" srcId="{84714500-176C-4E34-AA18-F65754970E30}" destId="{922BFE60-2506-4757-BD44-965116EB7A77}" srcOrd="0" destOrd="0" presId="urn:microsoft.com/office/officeart/2005/8/layout/pyramid4"/>
    <dgm:cxn modelId="{12DE2364-BFAA-46CB-8541-FEF37D5A3BFD}" type="presParOf" srcId="{09B2F372-7747-4CE5-A143-B35D7B3E994C}" destId="{EF6A51F5-E914-4A89-AEB6-452D45C02E82}" srcOrd="0" destOrd="0" presId="urn:microsoft.com/office/officeart/2005/8/layout/pyramid4"/>
    <dgm:cxn modelId="{A9895FCB-DEF8-49C1-82C0-21435008F8CB}" type="presParOf" srcId="{09B2F372-7747-4CE5-A143-B35D7B3E994C}" destId="{342B987C-FE16-46C0-AD51-3EFE7FB4CC2F}" srcOrd="1" destOrd="0" presId="urn:microsoft.com/office/officeart/2005/8/layout/pyramid4"/>
    <dgm:cxn modelId="{BC6FC091-57AA-4C4A-94E1-3EFB99132BBE}" type="presParOf" srcId="{09B2F372-7747-4CE5-A143-B35D7B3E994C}" destId="{922BFE60-2506-4757-BD44-965116EB7A77}" srcOrd="2" destOrd="0" presId="urn:microsoft.com/office/officeart/2005/8/layout/pyramid4"/>
    <dgm:cxn modelId="{1F2C20EE-A946-4CCC-8B34-2C208C869A0A}" type="presParOf" srcId="{09B2F372-7747-4CE5-A143-B35D7B3E994C}" destId="{1F8A3506-E206-4F48-9A1C-7F0DB470B840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05DDDDF-163C-4E2C-89FB-1D37F1A20032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EAAA9E-73FF-41E6-A02F-567CC67991DC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sz="4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অনেক</a:t>
          </a:r>
          <a:endParaRPr lang="en-US" sz="44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CC46BD6C-A003-4B07-9760-BD1BE9944B16}" type="parTrans" cxnId="{0B70897B-B5AD-4E49-BB06-75B098BF6C29}">
      <dgm:prSet/>
      <dgm:spPr/>
      <dgm:t>
        <a:bodyPr/>
        <a:lstStyle/>
        <a:p>
          <a:endParaRPr lang="en-US"/>
        </a:p>
      </dgm:t>
    </dgm:pt>
    <dgm:pt modelId="{8289D125-74C6-4F02-9664-8F63DD74861C}" type="sibTrans" cxnId="{0B70897B-B5AD-4E49-BB06-75B098BF6C29}">
      <dgm:prSet/>
      <dgm:spPr/>
      <dgm:t>
        <a:bodyPr/>
        <a:lstStyle/>
        <a:p>
          <a:endParaRPr lang="en-US"/>
        </a:p>
      </dgm:t>
    </dgm:pt>
    <dgm:pt modelId="{033E6198-3648-4494-8813-120FDD48F3AF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sz="4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সবাইকে</a:t>
          </a:r>
          <a:endParaRPr lang="en-US" sz="44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F41B82E9-E00C-486E-BF0E-FCC3DA872FD0}" type="parTrans" cxnId="{23B93161-9A20-4D43-8D75-237DB8298703}">
      <dgm:prSet/>
      <dgm:spPr/>
      <dgm:t>
        <a:bodyPr/>
        <a:lstStyle/>
        <a:p>
          <a:endParaRPr lang="en-US"/>
        </a:p>
      </dgm:t>
    </dgm:pt>
    <dgm:pt modelId="{B01F5F54-894A-4B88-B9B8-721F2B2BBA46}" type="sibTrans" cxnId="{23B93161-9A20-4D43-8D75-237DB8298703}">
      <dgm:prSet/>
      <dgm:spPr/>
      <dgm:t>
        <a:bodyPr/>
        <a:lstStyle/>
        <a:p>
          <a:endParaRPr lang="en-US"/>
        </a:p>
      </dgm:t>
    </dgm:pt>
    <dgm:pt modelId="{EFACDE14-B3CA-4B07-A6EA-826DB5C39A5A}">
      <dgm:prSet phldrT="[Text]" custT="1"/>
      <dgm:spPr/>
      <dgm:t>
        <a:bodyPr/>
        <a:lstStyle/>
        <a:p>
          <a:r>
            <a:rPr lang="bn-BD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ধন্যবাদ</a:t>
          </a:r>
          <a:endParaRPr lang="en-US" sz="36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1C83B0FB-B6CA-4FAB-83E8-5D469FA03658}" type="parTrans" cxnId="{442D2896-56D5-4A4C-B120-33BCE0306903}">
      <dgm:prSet/>
      <dgm:spPr/>
      <dgm:t>
        <a:bodyPr/>
        <a:lstStyle/>
        <a:p>
          <a:endParaRPr lang="en-US"/>
        </a:p>
      </dgm:t>
    </dgm:pt>
    <dgm:pt modelId="{6E3ACB94-23D9-444E-9D82-1EEE2ABDEF8A}" type="sibTrans" cxnId="{442D2896-56D5-4A4C-B120-33BCE0306903}">
      <dgm:prSet/>
      <dgm:spPr/>
      <dgm:t>
        <a:bodyPr/>
        <a:lstStyle/>
        <a:p>
          <a:endParaRPr lang="en-US"/>
        </a:p>
      </dgm:t>
    </dgm:pt>
    <dgm:pt modelId="{93D572EF-0409-413C-B70B-B22AC7FE97ED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BD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আল্লাহ্ হাফেজ</a:t>
          </a:r>
          <a:endParaRPr lang="en-US" sz="5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82AF899-223A-4D6C-A3D6-6FB92C434B83}" type="parTrans" cxnId="{82FD184E-81DD-4FA7-A7F2-5BFE43B34769}">
      <dgm:prSet/>
      <dgm:spPr/>
      <dgm:t>
        <a:bodyPr/>
        <a:lstStyle/>
        <a:p>
          <a:endParaRPr lang="en-US"/>
        </a:p>
      </dgm:t>
    </dgm:pt>
    <dgm:pt modelId="{8284A412-E146-4082-8C4C-7123222C7AE8}" type="sibTrans" cxnId="{82FD184E-81DD-4FA7-A7F2-5BFE43B34769}">
      <dgm:prSet/>
      <dgm:spPr/>
      <dgm:t>
        <a:bodyPr/>
        <a:lstStyle/>
        <a:p>
          <a:endParaRPr lang="en-US"/>
        </a:p>
      </dgm:t>
    </dgm:pt>
    <dgm:pt modelId="{AC48586F-83F8-445F-B0DB-865D0D556C78}" type="pres">
      <dgm:prSet presAssocID="{405DDDDF-163C-4E2C-89FB-1D37F1A2003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510BC4-021A-48E7-8EA3-78FDCBE43843}" type="pres">
      <dgm:prSet presAssocID="{405DDDDF-163C-4E2C-89FB-1D37F1A20032}" presName="ellipse" presStyleLbl="trBgShp" presStyleIdx="0" presStyleCnt="1" custLinFactNeighborX="6468" custLinFactNeighborY="36379"/>
      <dgm:spPr/>
    </dgm:pt>
    <dgm:pt modelId="{6BFB1B98-A4CB-4B28-B473-65E766BDC386}" type="pres">
      <dgm:prSet presAssocID="{405DDDDF-163C-4E2C-89FB-1D37F1A20032}" presName="arrow1" presStyleLbl="fgShp" presStyleIdx="0" presStyleCnt="1"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98273EFF-A190-4DCA-A3BE-5200A0756968}" type="pres">
      <dgm:prSet presAssocID="{405DDDDF-163C-4E2C-89FB-1D37F1A20032}" presName="rectangle" presStyleLbl="revTx" presStyleIdx="0" presStyleCnt="1" custLinFactNeighborX="9792" custLinFactNeighborY="-9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205092-4E65-47C7-AFE1-802B71DB29CB}" type="pres">
      <dgm:prSet presAssocID="{033E6198-3648-4494-8813-120FDD48F3A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FB9F4-5AD8-4C1A-93C8-A9413C35FA57}" type="pres">
      <dgm:prSet presAssocID="{EFACDE14-B3CA-4B07-A6EA-826DB5C39A5A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D8D2E-2A44-493B-9C92-FC12D3928E13}" type="pres">
      <dgm:prSet presAssocID="{93D572EF-0409-413C-B70B-B22AC7FE97ED}" presName="item3" presStyleLbl="node1" presStyleIdx="2" presStyleCnt="3" custLinFactNeighborX="14528" custLinFactNeighborY="70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32D00B-4062-46EB-8737-A981A871463C}" type="pres">
      <dgm:prSet presAssocID="{405DDDDF-163C-4E2C-89FB-1D37F1A20032}" presName="funnel" presStyleLbl="trAlignAcc1" presStyleIdx="0" presStyleCnt="1" custLinFactNeighborX="2" custLinFactNeighborY="3346"/>
      <dgm:spPr>
        <a:solidFill>
          <a:srgbClr val="FF0000">
            <a:alpha val="40000"/>
          </a:srgbClr>
        </a:solidFill>
      </dgm:spPr>
      <dgm:t>
        <a:bodyPr/>
        <a:lstStyle/>
        <a:p>
          <a:endParaRPr lang="en-US"/>
        </a:p>
      </dgm:t>
    </dgm:pt>
  </dgm:ptLst>
  <dgm:cxnLst>
    <dgm:cxn modelId="{295508A9-9BB8-4329-BBFF-3695F27D5F77}" type="presOf" srcId="{93D572EF-0409-413C-B70B-B22AC7FE97ED}" destId="{98273EFF-A190-4DCA-A3BE-5200A0756968}" srcOrd="0" destOrd="0" presId="urn:microsoft.com/office/officeart/2005/8/layout/funnel1"/>
    <dgm:cxn modelId="{56B77F72-9119-4C4C-9179-F8B229CE5AE0}" type="presOf" srcId="{31EAAA9E-73FF-41E6-A02F-567CC67991DC}" destId="{777D8D2E-2A44-493B-9C92-FC12D3928E13}" srcOrd="0" destOrd="0" presId="urn:microsoft.com/office/officeart/2005/8/layout/funnel1"/>
    <dgm:cxn modelId="{334726BC-00FA-4359-B040-B96C1688CFCD}" type="presOf" srcId="{033E6198-3648-4494-8813-120FDD48F3AF}" destId="{3C0FB9F4-5AD8-4C1A-93C8-A9413C35FA57}" srcOrd="0" destOrd="0" presId="urn:microsoft.com/office/officeart/2005/8/layout/funnel1"/>
    <dgm:cxn modelId="{82FD184E-81DD-4FA7-A7F2-5BFE43B34769}" srcId="{405DDDDF-163C-4E2C-89FB-1D37F1A20032}" destId="{93D572EF-0409-413C-B70B-B22AC7FE97ED}" srcOrd="3" destOrd="0" parTransId="{282AF899-223A-4D6C-A3D6-6FB92C434B83}" sibTransId="{8284A412-E146-4082-8C4C-7123222C7AE8}"/>
    <dgm:cxn modelId="{23B93161-9A20-4D43-8D75-237DB8298703}" srcId="{405DDDDF-163C-4E2C-89FB-1D37F1A20032}" destId="{033E6198-3648-4494-8813-120FDD48F3AF}" srcOrd="1" destOrd="0" parTransId="{F41B82E9-E00C-486E-BF0E-FCC3DA872FD0}" sibTransId="{B01F5F54-894A-4B88-B9B8-721F2B2BBA46}"/>
    <dgm:cxn modelId="{0B70897B-B5AD-4E49-BB06-75B098BF6C29}" srcId="{405DDDDF-163C-4E2C-89FB-1D37F1A20032}" destId="{31EAAA9E-73FF-41E6-A02F-567CC67991DC}" srcOrd="0" destOrd="0" parTransId="{CC46BD6C-A003-4B07-9760-BD1BE9944B16}" sibTransId="{8289D125-74C6-4F02-9664-8F63DD74861C}"/>
    <dgm:cxn modelId="{F9AB557F-1BD8-401A-B63D-F132AE2C29FE}" type="presOf" srcId="{EFACDE14-B3CA-4B07-A6EA-826DB5C39A5A}" destId="{40205092-4E65-47C7-AFE1-802B71DB29CB}" srcOrd="0" destOrd="0" presId="urn:microsoft.com/office/officeart/2005/8/layout/funnel1"/>
    <dgm:cxn modelId="{0A39FEA5-2C3E-4CE8-BAD1-F830ABE1BC2A}" type="presOf" srcId="{405DDDDF-163C-4E2C-89FB-1D37F1A20032}" destId="{AC48586F-83F8-445F-B0DB-865D0D556C78}" srcOrd="0" destOrd="0" presId="urn:microsoft.com/office/officeart/2005/8/layout/funnel1"/>
    <dgm:cxn modelId="{442D2896-56D5-4A4C-B120-33BCE0306903}" srcId="{405DDDDF-163C-4E2C-89FB-1D37F1A20032}" destId="{EFACDE14-B3CA-4B07-A6EA-826DB5C39A5A}" srcOrd="2" destOrd="0" parTransId="{1C83B0FB-B6CA-4FAB-83E8-5D469FA03658}" sibTransId="{6E3ACB94-23D9-444E-9D82-1EEE2ABDEF8A}"/>
    <dgm:cxn modelId="{F7237F21-2B98-4120-9CD0-B6137A7672BC}" type="presParOf" srcId="{AC48586F-83F8-445F-B0DB-865D0D556C78}" destId="{FA510BC4-021A-48E7-8EA3-78FDCBE43843}" srcOrd="0" destOrd="0" presId="urn:microsoft.com/office/officeart/2005/8/layout/funnel1"/>
    <dgm:cxn modelId="{0BD81A47-2576-4113-864E-3E3AD35B8220}" type="presParOf" srcId="{AC48586F-83F8-445F-B0DB-865D0D556C78}" destId="{6BFB1B98-A4CB-4B28-B473-65E766BDC386}" srcOrd="1" destOrd="0" presId="urn:microsoft.com/office/officeart/2005/8/layout/funnel1"/>
    <dgm:cxn modelId="{B3C8B6FD-BA9D-4DD2-8AE4-CC9B0EEA2BEB}" type="presParOf" srcId="{AC48586F-83F8-445F-B0DB-865D0D556C78}" destId="{98273EFF-A190-4DCA-A3BE-5200A0756968}" srcOrd="2" destOrd="0" presId="urn:microsoft.com/office/officeart/2005/8/layout/funnel1"/>
    <dgm:cxn modelId="{93497F6A-DA88-4094-84C1-16FD1A4D04D3}" type="presParOf" srcId="{AC48586F-83F8-445F-B0DB-865D0D556C78}" destId="{40205092-4E65-47C7-AFE1-802B71DB29CB}" srcOrd="3" destOrd="0" presId="urn:microsoft.com/office/officeart/2005/8/layout/funnel1"/>
    <dgm:cxn modelId="{1CC95D2C-92DF-4918-BA3D-7D425B6BD862}" type="presParOf" srcId="{AC48586F-83F8-445F-B0DB-865D0D556C78}" destId="{3C0FB9F4-5AD8-4C1A-93C8-A9413C35FA57}" srcOrd="4" destOrd="0" presId="urn:microsoft.com/office/officeart/2005/8/layout/funnel1"/>
    <dgm:cxn modelId="{D370D7FA-5F5A-4F4E-8D5B-88CD9A88B108}" type="presParOf" srcId="{AC48586F-83F8-445F-B0DB-865D0D556C78}" destId="{777D8D2E-2A44-493B-9C92-FC12D3928E13}" srcOrd="5" destOrd="0" presId="urn:microsoft.com/office/officeart/2005/8/layout/funnel1"/>
    <dgm:cxn modelId="{B29084BF-EEA4-42FB-AF4B-997570640332}" type="presParOf" srcId="{AC48586F-83F8-445F-B0DB-865D0D556C78}" destId="{1732D00B-4062-46EB-8737-A981A871463C}" srcOrd="6" destOrd="0" presId="urn:microsoft.com/office/officeart/2005/8/layout/funnel1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85CB78-310A-4CC0-8EC5-8A6E770FE3A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7A7922D-C095-4B7F-A24B-642187D9DB0D}">
      <dgm:prSet phldrT="[Text]" custT="1"/>
      <dgm:spPr>
        <a:solidFill>
          <a:schemeClr val="tx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bn-BD" sz="8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মুনাফাভিত্তিক </a:t>
          </a:r>
          <a:endParaRPr lang="en-US" sz="80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B1204228-DD83-451B-A732-D5BC30E83832}" type="parTrans" cxnId="{7ACC4677-7D43-4CD8-9D75-C49DE86F6539}">
      <dgm:prSet/>
      <dgm:spPr/>
      <dgm:t>
        <a:bodyPr/>
        <a:lstStyle/>
        <a:p>
          <a:endParaRPr lang="en-US"/>
        </a:p>
      </dgm:t>
    </dgm:pt>
    <dgm:pt modelId="{2AAA1972-F750-434D-9A4B-ED0DA2C16187}" type="sibTrans" cxnId="{7ACC4677-7D43-4CD8-9D75-C49DE86F6539}">
      <dgm:prSet/>
      <dgm:spPr/>
      <dgm:t>
        <a:bodyPr/>
        <a:lstStyle/>
        <a:p>
          <a:endParaRPr lang="en-US"/>
        </a:p>
      </dgm:t>
    </dgm:pt>
    <dgm:pt modelId="{98A386DB-EBE0-44F2-9FCD-CAC31B2FAC1F}">
      <dgm:prSet phldrT="[Text]" custT="1"/>
      <dgm:spPr>
        <a:solidFill>
          <a:schemeClr val="accent4">
            <a:lumMod val="60000"/>
            <a:lumOff val="40000"/>
          </a:schemeClr>
        </a:solidFill>
        <a:ln w="38100"/>
      </dgm:spPr>
      <dgm:t>
        <a:bodyPr/>
        <a:lstStyle/>
        <a:p>
          <a:r>
            <a:rPr lang="bn-BD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লভ্যাংশ সমতাকরণ তহবিল </a:t>
          </a:r>
          <a:endParaRPr lang="en-US" sz="4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AB7916B-B1E4-4018-9656-A76A0050AEE3}" type="parTrans" cxnId="{C57F12A1-F88C-4277-8BBF-1B847BA99DC3}">
      <dgm:prSet/>
      <dgm:spPr/>
      <dgm:t>
        <a:bodyPr/>
        <a:lstStyle/>
        <a:p>
          <a:endParaRPr lang="en-US"/>
        </a:p>
      </dgm:t>
    </dgm:pt>
    <dgm:pt modelId="{66292BE9-870B-432E-AA66-D27210A1557C}" type="sibTrans" cxnId="{C57F12A1-F88C-4277-8BBF-1B847BA99DC3}">
      <dgm:prSet/>
      <dgm:spPr/>
      <dgm:t>
        <a:bodyPr/>
        <a:lstStyle/>
        <a:p>
          <a:endParaRPr lang="en-US"/>
        </a:p>
      </dgm:t>
    </dgm:pt>
    <dgm:pt modelId="{D19FA807-4B72-47AB-B4F2-27B75805E642}">
      <dgm:prSet phldrT="[Text]" custT="1"/>
      <dgm:spPr>
        <a:solidFill>
          <a:srgbClr val="92D050"/>
        </a:solidFill>
        <a:ln w="38100">
          <a:solidFill>
            <a:schemeClr val="accent6"/>
          </a:solidFill>
        </a:ln>
      </dgm:spPr>
      <dgm:t>
        <a:bodyPr/>
        <a:lstStyle/>
        <a:p>
          <a:r>
            <a:rPr lang="bn-BD" sz="54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rPr>
            <a:t>অবণ্টিত মুনাফা ও সঞ্চিত তহবিল</a:t>
          </a:r>
          <a:endParaRPr lang="en-US" sz="5400" dirty="0">
            <a:solidFill>
              <a:schemeClr val="tx2"/>
            </a:solidFill>
            <a:latin typeface="NikoshBAN" pitchFamily="2" charset="0"/>
            <a:cs typeface="NikoshBAN" pitchFamily="2" charset="0"/>
          </a:endParaRPr>
        </a:p>
      </dgm:t>
    </dgm:pt>
    <dgm:pt modelId="{5F0015DE-BCD7-43C7-B188-6EFB8A1722A6}" type="parTrans" cxnId="{58D76EE7-9F0B-41C3-A14E-209DD0FEA9BE}">
      <dgm:prSet/>
      <dgm:spPr/>
      <dgm:t>
        <a:bodyPr/>
        <a:lstStyle/>
        <a:p>
          <a:endParaRPr lang="en-US"/>
        </a:p>
      </dgm:t>
    </dgm:pt>
    <dgm:pt modelId="{5C3016E8-24A6-4E84-8467-E576A25C50BC}" type="sibTrans" cxnId="{58D76EE7-9F0B-41C3-A14E-209DD0FEA9BE}">
      <dgm:prSet/>
      <dgm:spPr/>
      <dgm:t>
        <a:bodyPr/>
        <a:lstStyle/>
        <a:p>
          <a:endParaRPr lang="en-US"/>
        </a:p>
      </dgm:t>
    </dgm:pt>
    <dgm:pt modelId="{2799615B-48E5-47DD-8C38-E71517D5C2F7}" type="pres">
      <dgm:prSet presAssocID="{3585CB78-310A-4CC0-8EC5-8A6E770FE3A8}" presName="compositeShape" presStyleCnt="0">
        <dgm:presLayoutVars>
          <dgm:chMax val="7"/>
          <dgm:dir/>
          <dgm:resizeHandles val="exact"/>
        </dgm:presLayoutVars>
      </dgm:prSet>
      <dgm:spPr/>
    </dgm:pt>
    <dgm:pt modelId="{52E53E60-855D-44F6-831A-AA932BDA420A}" type="pres">
      <dgm:prSet presAssocID="{57A7922D-C095-4B7F-A24B-642187D9DB0D}" presName="circ1" presStyleLbl="vennNode1" presStyleIdx="0" presStyleCnt="3"/>
      <dgm:spPr/>
      <dgm:t>
        <a:bodyPr/>
        <a:lstStyle/>
        <a:p>
          <a:endParaRPr lang="en-US"/>
        </a:p>
      </dgm:t>
    </dgm:pt>
    <dgm:pt modelId="{71CD47F4-86B0-4091-9490-286E4F0D00AF}" type="pres">
      <dgm:prSet presAssocID="{57A7922D-C095-4B7F-A24B-642187D9DB0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252D7E-4438-4DE1-98BD-88BF37CCB680}" type="pres">
      <dgm:prSet presAssocID="{98A386DB-EBE0-44F2-9FCD-CAC31B2FAC1F}" presName="circ2" presStyleLbl="vennNode1" presStyleIdx="1" presStyleCnt="3"/>
      <dgm:spPr/>
      <dgm:t>
        <a:bodyPr/>
        <a:lstStyle/>
        <a:p>
          <a:endParaRPr lang="en-US"/>
        </a:p>
      </dgm:t>
    </dgm:pt>
    <dgm:pt modelId="{6F20D2D8-5C4E-4FA2-94E7-4D7714156736}" type="pres">
      <dgm:prSet presAssocID="{98A386DB-EBE0-44F2-9FCD-CAC31B2FAC1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058778-36FB-42C2-A789-B52D9774A527}" type="pres">
      <dgm:prSet presAssocID="{D19FA807-4B72-47AB-B4F2-27B75805E642}" presName="circ3" presStyleLbl="vennNode1" presStyleIdx="2" presStyleCnt="3"/>
      <dgm:spPr/>
      <dgm:t>
        <a:bodyPr/>
        <a:lstStyle/>
        <a:p>
          <a:endParaRPr lang="en-US"/>
        </a:p>
      </dgm:t>
    </dgm:pt>
    <dgm:pt modelId="{D937E7CB-6A91-44B3-B30C-7527ECA8BB4C}" type="pres">
      <dgm:prSet presAssocID="{D19FA807-4B72-47AB-B4F2-27B75805E64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CC4677-7D43-4CD8-9D75-C49DE86F6539}" srcId="{3585CB78-310A-4CC0-8EC5-8A6E770FE3A8}" destId="{57A7922D-C095-4B7F-A24B-642187D9DB0D}" srcOrd="0" destOrd="0" parTransId="{B1204228-DD83-451B-A732-D5BC30E83832}" sibTransId="{2AAA1972-F750-434D-9A4B-ED0DA2C16187}"/>
    <dgm:cxn modelId="{58D76EE7-9F0B-41C3-A14E-209DD0FEA9BE}" srcId="{3585CB78-310A-4CC0-8EC5-8A6E770FE3A8}" destId="{D19FA807-4B72-47AB-B4F2-27B75805E642}" srcOrd="2" destOrd="0" parTransId="{5F0015DE-BCD7-43C7-B188-6EFB8A1722A6}" sibTransId="{5C3016E8-24A6-4E84-8467-E576A25C50BC}"/>
    <dgm:cxn modelId="{8180F332-BDB9-4F9F-9632-7B092D2BE1B8}" type="presOf" srcId="{3585CB78-310A-4CC0-8EC5-8A6E770FE3A8}" destId="{2799615B-48E5-47DD-8C38-E71517D5C2F7}" srcOrd="0" destOrd="0" presId="urn:microsoft.com/office/officeart/2005/8/layout/venn1"/>
    <dgm:cxn modelId="{B592234B-20B7-40A6-AC47-1822A7630971}" type="presOf" srcId="{D19FA807-4B72-47AB-B4F2-27B75805E642}" destId="{D937E7CB-6A91-44B3-B30C-7527ECA8BB4C}" srcOrd="1" destOrd="0" presId="urn:microsoft.com/office/officeart/2005/8/layout/venn1"/>
    <dgm:cxn modelId="{31220C29-8A94-4C06-B0B8-16D4366DAC6F}" type="presOf" srcId="{57A7922D-C095-4B7F-A24B-642187D9DB0D}" destId="{71CD47F4-86B0-4091-9490-286E4F0D00AF}" srcOrd="1" destOrd="0" presId="urn:microsoft.com/office/officeart/2005/8/layout/venn1"/>
    <dgm:cxn modelId="{5ADD65D6-F807-4156-8F13-B12549678E0E}" type="presOf" srcId="{57A7922D-C095-4B7F-A24B-642187D9DB0D}" destId="{52E53E60-855D-44F6-831A-AA932BDA420A}" srcOrd="0" destOrd="0" presId="urn:microsoft.com/office/officeart/2005/8/layout/venn1"/>
    <dgm:cxn modelId="{0851A7EB-B71A-4E75-AF41-5CF7320C4928}" type="presOf" srcId="{98A386DB-EBE0-44F2-9FCD-CAC31B2FAC1F}" destId="{6F20D2D8-5C4E-4FA2-94E7-4D7714156736}" srcOrd="1" destOrd="0" presId="urn:microsoft.com/office/officeart/2005/8/layout/venn1"/>
    <dgm:cxn modelId="{5859460A-5279-440F-8CC8-2DDA23A6DE35}" type="presOf" srcId="{D19FA807-4B72-47AB-B4F2-27B75805E642}" destId="{65058778-36FB-42C2-A789-B52D9774A527}" srcOrd="0" destOrd="0" presId="urn:microsoft.com/office/officeart/2005/8/layout/venn1"/>
    <dgm:cxn modelId="{C57F12A1-F88C-4277-8BBF-1B847BA99DC3}" srcId="{3585CB78-310A-4CC0-8EC5-8A6E770FE3A8}" destId="{98A386DB-EBE0-44F2-9FCD-CAC31B2FAC1F}" srcOrd="1" destOrd="0" parTransId="{CAB7916B-B1E4-4018-9656-A76A0050AEE3}" sibTransId="{66292BE9-870B-432E-AA66-D27210A1557C}"/>
    <dgm:cxn modelId="{C5E7D1AC-0194-4680-81EA-46C1F8F9950C}" type="presOf" srcId="{98A386DB-EBE0-44F2-9FCD-CAC31B2FAC1F}" destId="{89252D7E-4438-4DE1-98BD-88BF37CCB680}" srcOrd="0" destOrd="0" presId="urn:microsoft.com/office/officeart/2005/8/layout/venn1"/>
    <dgm:cxn modelId="{648AC429-B2E6-4EEC-8650-C562F9FF79BC}" type="presParOf" srcId="{2799615B-48E5-47DD-8C38-E71517D5C2F7}" destId="{52E53E60-855D-44F6-831A-AA932BDA420A}" srcOrd="0" destOrd="0" presId="urn:microsoft.com/office/officeart/2005/8/layout/venn1"/>
    <dgm:cxn modelId="{34141BFD-0123-4D01-BB2E-8C8AF1A1800A}" type="presParOf" srcId="{2799615B-48E5-47DD-8C38-E71517D5C2F7}" destId="{71CD47F4-86B0-4091-9490-286E4F0D00AF}" srcOrd="1" destOrd="0" presId="urn:microsoft.com/office/officeart/2005/8/layout/venn1"/>
    <dgm:cxn modelId="{CA282763-DFB5-46B3-BDE0-4A1F598DA8EC}" type="presParOf" srcId="{2799615B-48E5-47DD-8C38-E71517D5C2F7}" destId="{89252D7E-4438-4DE1-98BD-88BF37CCB680}" srcOrd="2" destOrd="0" presId="urn:microsoft.com/office/officeart/2005/8/layout/venn1"/>
    <dgm:cxn modelId="{533C6F96-2C7D-4188-AFEF-7D6E78EBB98D}" type="presParOf" srcId="{2799615B-48E5-47DD-8C38-E71517D5C2F7}" destId="{6F20D2D8-5C4E-4FA2-94E7-4D7714156736}" srcOrd="3" destOrd="0" presId="urn:microsoft.com/office/officeart/2005/8/layout/venn1"/>
    <dgm:cxn modelId="{3AE4A1E6-F301-4A42-B70A-8E6245DB1772}" type="presParOf" srcId="{2799615B-48E5-47DD-8C38-E71517D5C2F7}" destId="{65058778-36FB-42C2-A789-B52D9774A527}" srcOrd="4" destOrd="0" presId="urn:microsoft.com/office/officeart/2005/8/layout/venn1"/>
    <dgm:cxn modelId="{B82B4879-195F-4D84-84EC-1BF2192CC7B2}" type="presParOf" srcId="{2799615B-48E5-47DD-8C38-E71517D5C2F7}" destId="{D937E7CB-6A91-44B3-B30C-7527ECA8BB4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A75681-4396-4D3A-8FC1-9A7D88E4A41B}" type="doc">
      <dgm:prSet loTypeId="urn:microsoft.com/office/officeart/2005/8/layout/hList3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EC3C43B1-FF67-4BD7-9075-6BDB6178601F}">
      <dgm:prSet phldrT="[Text]" custT="1"/>
      <dgm:spPr>
        <a:solidFill>
          <a:schemeClr val="bg2"/>
        </a:solidFill>
      </dgm:spPr>
      <dgm:t>
        <a:bodyPr/>
        <a:lstStyle/>
        <a:p>
          <a:r>
            <a:rPr lang="bn-BD" sz="7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মালিকানাভিত্তিক</a:t>
          </a:r>
          <a:r>
            <a:rPr lang="bn-BD" sz="7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7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47A75AAD-8474-432F-9A3D-33E42CE3A031}" type="parTrans" cxnId="{C143EA6C-548D-4035-8207-36648CD08B67}">
      <dgm:prSet/>
      <dgm:spPr/>
      <dgm:t>
        <a:bodyPr/>
        <a:lstStyle/>
        <a:p>
          <a:endParaRPr lang="en-US" sz="2400">
            <a:solidFill>
              <a:srgbClr val="7030A0"/>
            </a:solidFill>
          </a:endParaRPr>
        </a:p>
      </dgm:t>
    </dgm:pt>
    <dgm:pt modelId="{6435A68D-4323-4C1C-A42B-A4415BE16C1B}" type="sibTrans" cxnId="{C143EA6C-548D-4035-8207-36648CD08B67}">
      <dgm:prSet/>
      <dgm:spPr/>
      <dgm:t>
        <a:bodyPr/>
        <a:lstStyle/>
        <a:p>
          <a:endParaRPr lang="en-US" sz="2400">
            <a:solidFill>
              <a:srgbClr val="7030A0"/>
            </a:solidFill>
          </a:endParaRPr>
        </a:p>
      </dgm:t>
    </dgm:pt>
    <dgm:pt modelId="{6A46DEA1-205C-4354-97E2-520A3429A3B4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bn-BD" sz="9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মালিকের মূলধন</a:t>
          </a:r>
          <a:endParaRPr lang="en-US" sz="9600" dirty="0">
            <a:solidFill>
              <a:srgbClr val="00B050"/>
            </a:solidFill>
            <a:latin typeface="NikoshBAN" pitchFamily="2" charset="0"/>
            <a:cs typeface="NikoshBAN" pitchFamily="2" charset="0"/>
          </a:endParaRPr>
        </a:p>
      </dgm:t>
    </dgm:pt>
    <dgm:pt modelId="{E8781204-F3F7-45FB-B26F-17A4A5F2A025}" type="parTrans" cxnId="{7168D5D7-44C5-4883-93EB-5A5F588AAA90}">
      <dgm:prSet/>
      <dgm:spPr/>
      <dgm:t>
        <a:bodyPr/>
        <a:lstStyle/>
        <a:p>
          <a:endParaRPr lang="en-US" sz="2400">
            <a:solidFill>
              <a:srgbClr val="7030A0"/>
            </a:solidFill>
          </a:endParaRPr>
        </a:p>
      </dgm:t>
    </dgm:pt>
    <dgm:pt modelId="{0E9D78B0-CE32-4305-B23D-EE677FC78820}" type="sibTrans" cxnId="{7168D5D7-44C5-4883-93EB-5A5F588AAA90}">
      <dgm:prSet/>
      <dgm:spPr/>
      <dgm:t>
        <a:bodyPr/>
        <a:lstStyle/>
        <a:p>
          <a:endParaRPr lang="en-US" sz="2400">
            <a:solidFill>
              <a:srgbClr val="7030A0"/>
            </a:solidFill>
          </a:endParaRPr>
        </a:p>
      </dgm:t>
    </dgm:pt>
    <dgm:pt modelId="{FEE37E11-D20B-40AE-BC87-D89F54C07DF7}">
      <dgm:prSet phldrT="[Text]" custT="1"/>
      <dgm:spPr>
        <a:solidFill>
          <a:schemeClr val="tx2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bn-BD" sz="115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শেয়ার</a:t>
          </a:r>
          <a:endParaRPr lang="en-US" sz="115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59BE786A-73C1-4995-9910-16C9A64D9FA4}" type="parTrans" cxnId="{2D0850C3-0777-406C-B2C0-F2970915A11D}">
      <dgm:prSet/>
      <dgm:spPr/>
      <dgm:t>
        <a:bodyPr/>
        <a:lstStyle/>
        <a:p>
          <a:endParaRPr lang="en-US" sz="2400">
            <a:solidFill>
              <a:srgbClr val="7030A0"/>
            </a:solidFill>
          </a:endParaRPr>
        </a:p>
      </dgm:t>
    </dgm:pt>
    <dgm:pt modelId="{9CC0808A-35D4-45E4-89AF-DB0B69EDCC65}" type="sibTrans" cxnId="{2D0850C3-0777-406C-B2C0-F2970915A11D}">
      <dgm:prSet/>
      <dgm:spPr/>
      <dgm:t>
        <a:bodyPr/>
        <a:lstStyle/>
        <a:p>
          <a:endParaRPr lang="en-US" sz="2400">
            <a:solidFill>
              <a:srgbClr val="7030A0"/>
            </a:solidFill>
          </a:endParaRPr>
        </a:p>
      </dgm:t>
    </dgm:pt>
    <dgm:pt modelId="{750ECF49-DB67-46B3-96C4-94D1B6A50D7D}" type="pres">
      <dgm:prSet presAssocID="{2EA75681-4396-4D3A-8FC1-9A7D88E4A41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2828A0-82AF-49B1-ABA6-F50BF1B5300F}" type="pres">
      <dgm:prSet presAssocID="{EC3C43B1-FF67-4BD7-9075-6BDB6178601F}" presName="roof" presStyleLbl="dkBgShp" presStyleIdx="0" presStyleCnt="2"/>
      <dgm:spPr/>
      <dgm:t>
        <a:bodyPr/>
        <a:lstStyle/>
        <a:p>
          <a:endParaRPr lang="en-US"/>
        </a:p>
      </dgm:t>
    </dgm:pt>
    <dgm:pt modelId="{9A2F1E95-2CB4-401B-A09A-10BF9297C27E}" type="pres">
      <dgm:prSet presAssocID="{EC3C43B1-FF67-4BD7-9075-6BDB6178601F}" presName="pillars" presStyleCnt="0"/>
      <dgm:spPr/>
    </dgm:pt>
    <dgm:pt modelId="{3121D3AF-B586-4081-B723-2E78FAF59E12}" type="pres">
      <dgm:prSet presAssocID="{EC3C43B1-FF67-4BD7-9075-6BDB6178601F}" presName="pillar1" presStyleLbl="node1" presStyleIdx="0" presStyleCnt="2" custLinFactNeighborX="2319" custLinFactNeighborY="-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E6698-619A-4CBB-A594-49053E3A3264}" type="pres">
      <dgm:prSet presAssocID="{FEE37E11-D20B-40AE-BC87-D89F54C07DF7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11E25-1AE7-4D99-9DA3-E36323E2E7B1}" type="pres">
      <dgm:prSet presAssocID="{EC3C43B1-FF67-4BD7-9075-6BDB6178601F}" presName="base" presStyleLbl="dkBgShp" presStyleIdx="1" presStyleCnt="2"/>
      <dgm:spPr>
        <a:solidFill>
          <a:srgbClr val="FF0000"/>
        </a:solidFill>
      </dgm:spPr>
      <dgm:t>
        <a:bodyPr/>
        <a:lstStyle/>
        <a:p>
          <a:endParaRPr lang="en-US"/>
        </a:p>
      </dgm:t>
    </dgm:pt>
  </dgm:ptLst>
  <dgm:cxnLst>
    <dgm:cxn modelId="{36A1C884-1CB6-4CE8-AF3C-E03813228EE6}" type="presOf" srcId="{2EA75681-4396-4D3A-8FC1-9A7D88E4A41B}" destId="{750ECF49-DB67-46B3-96C4-94D1B6A50D7D}" srcOrd="0" destOrd="0" presId="urn:microsoft.com/office/officeart/2005/8/layout/hList3"/>
    <dgm:cxn modelId="{B2C5462F-B246-446D-8ED6-E47C45DDD556}" type="presOf" srcId="{FEE37E11-D20B-40AE-BC87-D89F54C07DF7}" destId="{F64E6698-619A-4CBB-A594-49053E3A3264}" srcOrd="0" destOrd="0" presId="urn:microsoft.com/office/officeart/2005/8/layout/hList3"/>
    <dgm:cxn modelId="{5278C2C1-BB92-437A-86F3-C6463DBD9167}" type="presOf" srcId="{6A46DEA1-205C-4354-97E2-520A3429A3B4}" destId="{3121D3AF-B586-4081-B723-2E78FAF59E12}" srcOrd="0" destOrd="0" presId="urn:microsoft.com/office/officeart/2005/8/layout/hList3"/>
    <dgm:cxn modelId="{C143EA6C-548D-4035-8207-36648CD08B67}" srcId="{2EA75681-4396-4D3A-8FC1-9A7D88E4A41B}" destId="{EC3C43B1-FF67-4BD7-9075-6BDB6178601F}" srcOrd="0" destOrd="0" parTransId="{47A75AAD-8474-432F-9A3D-33E42CE3A031}" sibTransId="{6435A68D-4323-4C1C-A42B-A4415BE16C1B}"/>
    <dgm:cxn modelId="{7168D5D7-44C5-4883-93EB-5A5F588AAA90}" srcId="{EC3C43B1-FF67-4BD7-9075-6BDB6178601F}" destId="{6A46DEA1-205C-4354-97E2-520A3429A3B4}" srcOrd="0" destOrd="0" parTransId="{E8781204-F3F7-45FB-B26F-17A4A5F2A025}" sibTransId="{0E9D78B0-CE32-4305-B23D-EE677FC78820}"/>
    <dgm:cxn modelId="{7AA2674F-4627-4D8F-B895-5F78B8559F3A}" type="presOf" srcId="{EC3C43B1-FF67-4BD7-9075-6BDB6178601F}" destId="{C42828A0-82AF-49B1-ABA6-F50BF1B5300F}" srcOrd="0" destOrd="0" presId="urn:microsoft.com/office/officeart/2005/8/layout/hList3"/>
    <dgm:cxn modelId="{2D0850C3-0777-406C-B2C0-F2970915A11D}" srcId="{EC3C43B1-FF67-4BD7-9075-6BDB6178601F}" destId="{FEE37E11-D20B-40AE-BC87-D89F54C07DF7}" srcOrd="1" destOrd="0" parTransId="{59BE786A-73C1-4995-9910-16C9A64D9FA4}" sibTransId="{9CC0808A-35D4-45E4-89AF-DB0B69EDCC65}"/>
    <dgm:cxn modelId="{952E469B-5DC4-4512-BCEE-3AA0ACAA1FBD}" type="presParOf" srcId="{750ECF49-DB67-46B3-96C4-94D1B6A50D7D}" destId="{C42828A0-82AF-49B1-ABA6-F50BF1B5300F}" srcOrd="0" destOrd="0" presId="urn:microsoft.com/office/officeart/2005/8/layout/hList3"/>
    <dgm:cxn modelId="{434714BD-4A1D-45DE-B29D-3B952BF80707}" type="presParOf" srcId="{750ECF49-DB67-46B3-96C4-94D1B6A50D7D}" destId="{9A2F1E95-2CB4-401B-A09A-10BF9297C27E}" srcOrd="1" destOrd="0" presId="urn:microsoft.com/office/officeart/2005/8/layout/hList3"/>
    <dgm:cxn modelId="{EA6D5FC8-BA8C-4ED7-AF97-8EDE396DC16C}" type="presParOf" srcId="{9A2F1E95-2CB4-401B-A09A-10BF9297C27E}" destId="{3121D3AF-B586-4081-B723-2E78FAF59E12}" srcOrd="0" destOrd="0" presId="urn:microsoft.com/office/officeart/2005/8/layout/hList3"/>
    <dgm:cxn modelId="{EFF76E1C-6A43-4974-8E00-4A85964DC67B}" type="presParOf" srcId="{9A2F1E95-2CB4-401B-A09A-10BF9297C27E}" destId="{F64E6698-619A-4CBB-A594-49053E3A3264}" srcOrd="1" destOrd="0" presId="urn:microsoft.com/office/officeart/2005/8/layout/hList3"/>
    <dgm:cxn modelId="{F69D5E31-CDF0-4DF0-87BA-FB5FB6798DCB}" type="presParOf" srcId="{750ECF49-DB67-46B3-96C4-94D1B6A50D7D}" destId="{01B11E25-1AE7-4D99-9DA3-E36323E2E7B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38545E-BFDF-4A85-A664-624F7E8B53AE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0AE339-2E3C-429B-B822-B874D22B5AF3}">
      <dgm:prSet phldrT="[Text]" custT="1"/>
      <dgm:spPr>
        <a:solidFill>
          <a:schemeClr val="tx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bn-BD" sz="5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বহিস্থ তহবিল</a:t>
          </a:r>
          <a:endParaRPr lang="en-US" sz="54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52CBCF76-CF02-4447-8262-DD29C2783C4B}" type="parTrans" cxnId="{5DE949A9-6777-4582-8EC8-3369205132E6}">
      <dgm:prSet/>
      <dgm:spPr/>
      <dgm:t>
        <a:bodyPr/>
        <a:lstStyle/>
        <a:p>
          <a:endParaRPr lang="en-US"/>
        </a:p>
      </dgm:t>
    </dgm:pt>
    <dgm:pt modelId="{3BFBB37D-3612-4C4E-9E4A-799A4601F8F9}" type="sibTrans" cxnId="{5DE949A9-6777-4582-8EC8-3369205132E6}">
      <dgm:prSet/>
      <dgm:spPr/>
      <dgm:t>
        <a:bodyPr/>
        <a:lstStyle/>
        <a:p>
          <a:endParaRPr lang="en-US"/>
        </a:p>
      </dgm:t>
    </dgm:pt>
    <dgm:pt modelId="{CB21194C-184C-425C-99F6-21CCB9D523D6}">
      <dgm:prSet phldrT="[Text]" custT="1"/>
      <dgm:spPr>
        <a:solidFill>
          <a:schemeClr val="bg2"/>
        </a:solidFill>
        <a:ln w="28575">
          <a:solidFill>
            <a:srgbClr val="0070C0"/>
          </a:solidFill>
        </a:ln>
      </dgm:spPr>
      <dgm:t>
        <a:bodyPr/>
        <a:lstStyle/>
        <a:p>
          <a:r>
            <a:rPr lang="bn-BD" sz="60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স্বল্পমেয়াদি</a:t>
          </a:r>
          <a:endParaRPr lang="en-US" sz="6000" dirty="0">
            <a:solidFill>
              <a:schemeClr val="accent2">
                <a:lumMod val="5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6F8A5BBF-5AB1-462E-BD99-7A9AFE482C14}" type="parTrans" cxnId="{592288B0-83CD-4A1E-857D-AB91630F383C}">
      <dgm:prSet/>
      <dgm:spPr>
        <a:ln>
          <a:solidFill>
            <a:srgbClr val="C00000"/>
          </a:solidFill>
        </a:ln>
      </dgm:spPr>
      <dgm:t>
        <a:bodyPr/>
        <a:lstStyle/>
        <a:p>
          <a:endParaRPr lang="en-US"/>
        </a:p>
      </dgm:t>
    </dgm:pt>
    <dgm:pt modelId="{A13CC860-2152-42C1-A1AE-CC3A69D522E4}" type="sibTrans" cxnId="{592288B0-83CD-4A1E-857D-AB91630F383C}">
      <dgm:prSet/>
      <dgm:spPr/>
      <dgm:t>
        <a:bodyPr/>
        <a:lstStyle/>
        <a:p>
          <a:endParaRPr lang="en-US"/>
        </a:p>
      </dgm:t>
    </dgm:pt>
    <dgm:pt modelId="{1305DB0F-8D11-4187-AFAF-92F8200ADE9D}">
      <dgm:prSet phldrT="[Text]" custT="1"/>
      <dgm:spPr>
        <a:solidFill>
          <a:schemeClr val="bg2"/>
        </a:solidFill>
        <a:ln>
          <a:solidFill>
            <a:srgbClr val="00B0F0"/>
          </a:solidFill>
        </a:ln>
      </dgm:spPr>
      <dgm:t>
        <a:bodyPr/>
        <a:lstStyle/>
        <a:p>
          <a:r>
            <a:rPr lang="bn-BD" sz="48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দীর্ঘমেয়াদি</a:t>
          </a:r>
          <a:endParaRPr lang="en-US" sz="4800" dirty="0">
            <a:solidFill>
              <a:schemeClr val="accent2">
                <a:lumMod val="5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D5E13B60-6878-4DF8-AEBD-4129D75DA5DD}" type="parTrans" cxnId="{9D802E7C-ED79-4DC6-96B2-CB8BCB3B7212}">
      <dgm:prSet/>
      <dgm:spPr>
        <a:ln>
          <a:solidFill>
            <a:srgbClr val="C00000"/>
          </a:solidFill>
        </a:ln>
      </dgm:spPr>
      <dgm:t>
        <a:bodyPr/>
        <a:lstStyle/>
        <a:p>
          <a:endParaRPr lang="en-US"/>
        </a:p>
      </dgm:t>
    </dgm:pt>
    <dgm:pt modelId="{9CDE2D77-1307-4D56-8239-1DCE7EEB7762}" type="sibTrans" cxnId="{9D802E7C-ED79-4DC6-96B2-CB8BCB3B7212}">
      <dgm:prSet/>
      <dgm:spPr/>
      <dgm:t>
        <a:bodyPr/>
        <a:lstStyle/>
        <a:p>
          <a:endParaRPr lang="en-US"/>
        </a:p>
      </dgm:t>
    </dgm:pt>
    <dgm:pt modelId="{06E7C215-9F3A-4132-9F52-22DF8D099C4D}">
      <dgm:prSet phldrT="[Text]" custT="1"/>
      <dgm:spPr>
        <a:solidFill>
          <a:schemeClr val="bg2"/>
        </a:solidFill>
        <a:ln w="28575">
          <a:solidFill>
            <a:srgbClr val="0070C0"/>
          </a:solidFill>
        </a:ln>
      </dgm:spPr>
      <dgm:t>
        <a:bodyPr/>
        <a:lstStyle/>
        <a:p>
          <a:r>
            <a:rPr lang="bn-BD" sz="48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মধ্যমেয়াদি</a:t>
          </a:r>
          <a:endParaRPr lang="en-US" sz="4800" dirty="0">
            <a:solidFill>
              <a:schemeClr val="accent2">
                <a:lumMod val="7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010E682D-2EE0-4159-8CC3-25730F2930EC}" type="parTrans" cxnId="{8D05D3A8-132E-4A43-8A01-CD8FA111924B}">
      <dgm:prSet/>
      <dgm:spPr>
        <a:ln>
          <a:solidFill>
            <a:srgbClr val="C00000"/>
          </a:solidFill>
        </a:ln>
      </dgm:spPr>
      <dgm:t>
        <a:bodyPr/>
        <a:lstStyle/>
        <a:p>
          <a:endParaRPr lang="en-US"/>
        </a:p>
      </dgm:t>
    </dgm:pt>
    <dgm:pt modelId="{ED09D688-254A-47AB-9AA9-9973D3EE4BBB}" type="sibTrans" cxnId="{8D05D3A8-132E-4A43-8A01-CD8FA111924B}">
      <dgm:prSet/>
      <dgm:spPr/>
      <dgm:t>
        <a:bodyPr/>
        <a:lstStyle/>
        <a:p>
          <a:endParaRPr lang="en-US"/>
        </a:p>
      </dgm:t>
    </dgm:pt>
    <dgm:pt modelId="{5926E9B3-76D5-4052-80A7-56AC09A7BC45}" type="pres">
      <dgm:prSet presAssocID="{FB38545E-BFDF-4A85-A664-624F7E8B53A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8AA578D-9129-4C80-BEFE-293CC04CF3EA}" type="pres">
      <dgm:prSet presAssocID="{EC0AE339-2E3C-429B-B822-B874D22B5AF3}" presName="singleCycle" presStyleCnt="0"/>
      <dgm:spPr/>
    </dgm:pt>
    <dgm:pt modelId="{4F3713E2-15E9-42BE-A871-56AE9A0E0CF4}" type="pres">
      <dgm:prSet presAssocID="{EC0AE339-2E3C-429B-B822-B874D22B5AF3}" presName="singleCenter" presStyleLbl="node1" presStyleIdx="0" presStyleCnt="4" custScaleY="117116" custLinFactNeighborX="319" custLinFactNeighborY="-7152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B075181F-C67C-4C93-B973-BBBD10622434}" type="pres">
      <dgm:prSet presAssocID="{6F8A5BBF-5AB1-462E-BD99-7A9AFE482C14}" presName="Name56" presStyleLbl="parChTrans1D2" presStyleIdx="0" presStyleCnt="3"/>
      <dgm:spPr/>
      <dgm:t>
        <a:bodyPr/>
        <a:lstStyle/>
        <a:p>
          <a:endParaRPr lang="en-US"/>
        </a:p>
      </dgm:t>
    </dgm:pt>
    <dgm:pt modelId="{80DDD8B6-6C7B-472B-93AC-46BFCBF86778}" type="pres">
      <dgm:prSet presAssocID="{CB21194C-184C-425C-99F6-21CCB9D523D6}" presName="text0" presStyleLbl="node1" presStyleIdx="1" presStyleCnt="4" custScaleX="236377" custRadScaleRad="99065" custRadScaleInc="1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9C33-46AE-404A-AE75-FD90F9ADEA3E}" type="pres">
      <dgm:prSet presAssocID="{D5E13B60-6878-4DF8-AEBD-4129D75DA5DD}" presName="Name56" presStyleLbl="parChTrans1D2" presStyleIdx="1" presStyleCnt="3"/>
      <dgm:spPr/>
      <dgm:t>
        <a:bodyPr/>
        <a:lstStyle/>
        <a:p>
          <a:endParaRPr lang="en-US"/>
        </a:p>
      </dgm:t>
    </dgm:pt>
    <dgm:pt modelId="{5B6181DC-86C2-43A7-B129-EA9AF93F7288}" type="pres">
      <dgm:prSet presAssocID="{1305DB0F-8D11-4187-AFAF-92F8200ADE9D}" presName="text0" presStyleLbl="node1" presStyleIdx="2" presStyleCnt="4" custScaleX="195833" custRadScaleRad="110459" custRadScaleInc="-2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2291FF-BC33-40A2-9048-3C9FD3A378F7}" type="pres">
      <dgm:prSet presAssocID="{010E682D-2EE0-4159-8CC3-25730F2930EC}" presName="Name56" presStyleLbl="parChTrans1D2" presStyleIdx="2" presStyleCnt="3"/>
      <dgm:spPr/>
      <dgm:t>
        <a:bodyPr/>
        <a:lstStyle/>
        <a:p>
          <a:endParaRPr lang="en-US"/>
        </a:p>
      </dgm:t>
    </dgm:pt>
    <dgm:pt modelId="{DDA22C2A-F6B7-4E4B-9491-3C5C96F35E80}" type="pres">
      <dgm:prSet presAssocID="{06E7C215-9F3A-4132-9F52-22DF8D099C4D}" presName="text0" presStyleLbl="node1" presStyleIdx="3" presStyleCnt="4" custScaleX="204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BAC8D-B282-403F-8BB5-45C2543FC06D}" type="presOf" srcId="{6F8A5BBF-5AB1-462E-BD99-7A9AFE482C14}" destId="{B075181F-C67C-4C93-B973-BBBD10622434}" srcOrd="0" destOrd="0" presId="urn:microsoft.com/office/officeart/2008/layout/RadialCluster"/>
    <dgm:cxn modelId="{9EEE08A1-1540-467C-869A-0C164155BE9A}" type="presOf" srcId="{CB21194C-184C-425C-99F6-21CCB9D523D6}" destId="{80DDD8B6-6C7B-472B-93AC-46BFCBF86778}" srcOrd="0" destOrd="0" presId="urn:microsoft.com/office/officeart/2008/layout/RadialCluster"/>
    <dgm:cxn modelId="{DFF8DF52-3FEF-4421-BBB5-283E5DE1F316}" type="presOf" srcId="{1305DB0F-8D11-4187-AFAF-92F8200ADE9D}" destId="{5B6181DC-86C2-43A7-B129-EA9AF93F7288}" srcOrd="0" destOrd="0" presId="urn:microsoft.com/office/officeart/2008/layout/RadialCluster"/>
    <dgm:cxn modelId="{8D05D3A8-132E-4A43-8A01-CD8FA111924B}" srcId="{EC0AE339-2E3C-429B-B822-B874D22B5AF3}" destId="{06E7C215-9F3A-4132-9F52-22DF8D099C4D}" srcOrd="2" destOrd="0" parTransId="{010E682D-2EE0-4159-8CC3-25730F2930EC}" sibTransId="{ED09D688-254A-47AB-9AA9-9973D3EE4BBB}"/>
    <dgm:cxn modelId="{592288B0-83CD-4A1E-857D-AB91630F383C}" srcId="{EC0AE339-2E3C-429B-B822-B874D22B5AF3}" destId="{CB21194C-184C-425C-99F6-21CCB9D523D6}" srcOrd="0" destOrd="0" parTransId="{6F8A5BBF-5AB1-462E-BD99-7A9AFE482C14}" sibTransId="{A13CC860-2152-42C1-A1AE-CC3A69D522E4}"/>
    <dgm:cxn modelId="{9D802E7C-ED79-4DC6-96B2-CB8BCB3B7212}" srcId="{EC0AE339-2E3C-429B-B822-B874D22B5AF3}" destId="{1305DB0F-8D11-4187-AFAF-92F8200ADE9D}" srcOrd="1" destOrd="0" parTransId="{D5E13B60-6878-4DF8-AEBD-4129D75DA5DD}" sibTransId="{9CDE2D77-1307-4D56-8239-1DCE7EEB7762}"/>
    <dgm:cxn modelId="{EA37C282-F4FB-4D89-825C-BCC383C2E7DD}" type="presOf" srcId="{D5E13B60-6878-4DF8-AEBD-4129D75DA5DD}" destId="{F66F9C33-46AE-404A-AE75-FD90F9ADEA3E}" srcOrd="0" destOrd="0" presId="urn:microsoft.com/office/officeart/2008/layout/RadialCluster"/>
    <dgm:cxn modelId="{B980B8C9-EB6A-44E3-8C59-8540E8883182}" type="presOf" srcId="{FB38545E-BFDF-4A85-A664-624F7E8B53AE}" destId="{5926E9B3-76D5-4052-80A7-56AC09A7BC45}" srcOrd="0" destOrd="0" presId="urn:microsoft.com/office/officeart/2008/layout/RadialCluster"/>
    <dgm:cxn modelId="{9EBB327E-2673-49A0-BB8C-F47C75D92A7B}" type="presOf" srcId="{06E7C215-9F3A-4132-9F52-22DF8D099C4D}" destId="{DDA22C2A-F6B7-4E4B-9491-3C5C96F35E80}" srcOrd="0" destOrd="0" presId="urn:microsoft.com/office/officeart/2008/layout/RadialCluster"/>
    <dgm:cxn modelId="{DD2FB272-980D-4324-BF10-3BD857D29330}" type="presOf" srcId="{EC0AE339-2E3C-429B-B822-B874D22B5AF3}" destId="{4F3713E2-15E9-42BE-A871-56AE9A0E0CF4}" srcOrd="0" destOrd="0" presId="urn:microsoft.com/office/officeart/2008/layout/RadialCluster"/>
    <dgm:cxn modelId="{269970FB-E496-41A0-9F5C-85089460F69D}" type="presOf" srcId="{010E682D-2EE0-4159-8CC3-25730F2930EC}" destId="{142291FF-BC33-40A2-9048-3C9FD3A378F7}" srcOrd="0" destOrd="0" presId="urn:microsoft.com/office/officeart/2008/layout/RadialCluster"/>
    <dgm:cxn modelId="{5DE949A9-6777-4582-8EC8-3369205132E6}" srcId="{FB38545E-BFDF-4A85-A664-624F7E8B53AE}" destId="{EC0AE339-2E3C-429B-B822-B874D22B5AF3}" srcOrd="0" destOrd="0" parTransId="{52CBCF76-CF02-4447-8262-DD29C2783C4B}" sibTransId="{3BFBB37D-3612-4C4E-9E4A-799A4601F8F9}"/>
    <dgm:cxn modelId="{B13801E7-A4CC-4340-B248-901BF57E31A8}" type="presParOf" srcId="{5926E9B3-76D5-4052-80A7-56AC09A7BC45}" destId="{D8AA578D-9129-4C80-BEFE-293CC04CF3EA}" srcOrd="0" destOrd="0" presId="urn:microsoft.com/office/officeart/2008/layout/RadialCluster"/>
    <dgm:cxn modelId="{2C98F034-34A0-4EB9-B484-474DF44E7E38}" type="presParOf" srcId="{D8AA578D-9129-4C80-BEFE-293CC04CF3EA}" destId="{4F3713E2-15E9-42BE-A871-56AE9A0E0CF4}" srcOrd="0" destOrd="0" presId="urn:microsoft.com/office/officeart/2008/layout/RadialCluster"/>
    <dgm:cxn modelId="{00824BA0-279D-4E5A-8F85-9E6E029E4906}" type="presParOf" srcId="{D8AA578D-9129-4C80-BEFE-293CC04CF3EA}" destId="{B075181F-C67C-4C93-B973-BBBD10622434}" srcOrd="1" destOrd="0" presId="urn:microsoft.com/office/officeart/2008/layout/RadialCluster"/>
    <dgm:cxn modelId="{426CD388-861B-41F3-A3C7-8B0F05E110B6}" type="presParOf" srcId="{D8AA578D-9129-4C80-BEFE-293CC04CF3EA}" destId="{80DDD8B6-6C7B-472B-93AC-46BFCBF86778}" srcOrd="2" destOrd="0" presId="urn:microsoft.com/office/officeart/2008/layout/RadialCluster"/>
    <dgm:cxn modelId="{BE4D13C9-A4EB-4403-B73E-6B1605904C8E}" type="presParOf" srcId="{D8AA578D-9129-4C80-BEFE-293CC04CF3EA}" destId="{F66F9C33-46AE-404A-AE75-FD90F9ADEA3E}" srcOrd="3" destOrd="0" presId="urn:microsoft.com/office/officeart/2008/layout/RadialCluster"/>
    <dgm:cxn modelId="{F00AECF8-96A1-4BC9-B3E7-5A3D49F9261C}" type="presParOf" srcId="{D8AA578D-9129-4C80-BEFE-293CC04CF3EA}" destId="{5B6181DC-86C2-43A7-B129-EA9AF93F7288}" srcOrd="4" destOrd="0" presId="urn:microsoft.com/office/officeart/2008/layout/RadialCluster"/>
    <dgm:cxn modelId="{8465BDC2-80DC-4B4C-9CF9-4F74A4D7A332}" type="presParOf" srcId="{D8AA578D-9129-4C80-BEFE-293CC04CF3EA}" destId="{142291FF-BC33-40A2-9048-3C9FD3A378F7}" srcOrd="5" destOrd="0" presId="urn:microsoft.com/office/officeart/2008/layout/RadialCluster"/>
    <dgm:cxn modelId="{0C4C127C-EA3A-4BFC-8E40-7EB83C757935}" type="presParOf" srcId="{D8AA578D-9129-4C80-BEFE-293CC04CF3EA}" destId="{DDA22C2A-F6B7-4E4B-9491-3C5C96F35E8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3FBACA-590E-4C20-AED7-2C5DDABF55DD}" type="doc">
      <dgm:prSet loTypeId="urn:microsoft.com/office/officeart/2005/8/layout/radial4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458E995-4366-4147-A247-AF42AEF3591B}">
      <dgm:prSet phldrT="[Text]" custT="1"/>
      <dgm:spPr>
        <a:solidFill>
          <a:schemeClr val="bg1">
            <a:lumMod val="85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bn-BD" sz="4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স্বল্পমেয়াদি </a:t>
          </a:r>
          <a:endParaRPr lang="en-US" sz="48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BE84D291-8705-43CC-BB2C-323506D01D76}" type="parTrans" cxnId="{16F76BEC-B1E8-47CF-AAC4-9C66745871B0}">
      <dgm:prSet/>
      <dgm:spPr/>
      <dgm:t>
        <a:bodyPr/>
        <a:lstStyle/>
        <a:p>
          <a:endParaRPr lang="en-US"/>
        </a:p>
      </dgm:t>
    </dgm:pt>
    <dgm:pt modelId="{5BFE7FBF-EC85-40BE-AB23-8B2CEBFBCDBC}" type="sibTrans" cxnId="{16F76BEC-B1E8-47CF-AAC4-9C66745871B0}">
      <dgm:prSet/>
      <dgm:spPr/>
      <dgm:t>
        <a:bodyPr/>
        <a:lstStyle/>
        <a:p>
          <a:endParaRPr lang="en-US"/>
        </a:p>
      </dgm:t>
    </dgm:pt>
    <dgm:pt modelId="{CF9500A9-FDDC-4D11-91B4-3E740E0B9997}">
      <dgm:prSet phldrT="[Text]"/>
      <dgm:spPr>
        <a:solidFill>
          <a:srgbClr val="7030A0"/>
        </a:solidFill>
        <a:ln>
          <a:solidFill>
            <a:srgbClr val="FF0000"/>
          </a:solidFill>
          <a:prstDash val="solid"/>
        </a:ln>
      </dgm:spPr>
      <dgm:t>
        <a:bodyPr/>
        <a:lstStyle/>
        <a:p>
          <a:r>
            <a: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প্রাতিষ্ঠানিক</a:t>
          </a:r>
          <a:endParaRPr lang="en-US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0025ED9B-5841-4BF3-BECC-1CDD2885E676}" type="parTrans" cxnId="{8B583B87-C685-41BF-AD76-8F00B33A6D8A}">
      <dgm:prSet/>
      <dgm:spPr>
        <a:solidFill>
          <a:srgbClr val="7030A0"/>
        </a:solidFill>
        <a:ln w="1270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54E83833-28E2-4B99-A8FF-2BA41458779E}" type="sibTrans" cxnId="{8B583B87-C685-41BF-AD76-8F00B33A6D8A}">
      <dgm:prSet/>
      <dgm:spPr/>
      <dgm:t>
        <a:bodyPr/>
        <a:lstStyle/>
        <a:p>
          <a:endParaRPr lang="en-US"/>
        </a:p>
      </dgm:t>
    </dgm:pt>
    <dgm:pt modelId="{E8144193-D7A9-4A0F-BAAC-24895E7615C4}">
      <dgm:prSet phldrT="[Text]" custT="1"/>
      <dgm:spPr>
        <a:solidFill>
          <a:srgbClr val="7030A0"/>
        </a:solidFill>
        <a:ln>
          <a:solidFill>
            <a:srgbClr val="FF0000"/>
          </a:solidFill>
          <a:prstDash val="solid"/>
        </a:ln>
      </dgm:spPr>
      <dgm:t>
        <a:bodyPr/>
        <a:lstStyle/>
        <a:p>
          <a:r>
            <a: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অপ্রাতিষ্ঠানিক</a:t>
          </a:r>
          <a:endParaRPr lang="en-US" sz="40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3E592AEA-EEEB-413A-9136-B365D5BF3770}" type="parTrans" cxnId="{B89AF519-9CBD-48F5-9D6F-673FF6935492}">
      <dgm:prSet/>
      <dgm:spPr>
        <a:solidFill>
          <a:srgbClr val="7030A0"/>
        </a:solidFill>
        <a:ln w="1270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8CDBBA31-A36D-431D-9288-1E571B83F685}" type="sibTrans" cxnId="{B89AF519-9CBD-48F5-9D6F-673FF6935492}">
      <dgm:prSet/>
      <dgm:spPr/>
      <dgm:t>
        <a:bodyPr/>
        <a:lstStyle/>
        <a:p>
          <a:endParaRPr lang="en-US"/>
        </a:p>
      </dgm:t>
    </dgm:pt>
    <dgm:pt modelId="{6FDD45D9-8C6D-4324-BDBB-1B8B3863293E}" type="pres">
      <dgm:prSet presAssocID="{B83FBACA-590E-4C20-AED7-2C5DDABF55D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5B3B72-F4FA-4545-95F1-B3B514993D58}" type="pres">
      <dgm:prSet presAssocID="{A458E995-4366-4147-A247-AF42AEF3591B}" presName="centerShape" presStyleLbl="node0" presStyleIdx="0" presStyleCnt="1" custScaleX="120405" custScaleY="105808" custLinFactNeighborX="2160" custLinFactNeighborY="-34307"/>
      <dgm:spPr/>
      <dgm:t>
        <a:bodyPr/>
        <a:lstStyle/>
        <a:p>
          <a:endParaRPr lang="en-US"/>
        </a:p>
      </dgm:t>
    </dgm:pt>
    <dgm:pt modelId="{F1EBA043-7971-4CE0-9536-472B56B43AC1}" type="pres">
      <dgm:prSet presAssocID="{0025ED9B-5841-4BF3-BECC-1CDD2885E676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69007100-84D9-4BD0-871D-450D9C246706}" type="pres">
      <dgm:prSet presAssocID="{CF9500A9-FDDC-4D11-91B4-3E740E0B9997}" presName="node" presStyleLbl="node1" presStyleIdx="0" presStyleCnt="2" custRadScaleRad="83003" custRadScaleInc="-615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FDA393-2351-4B24-BB7D-B2FDA1069CDC}" type="pres">
      <dgm:prSet presAssocID="{3E592AEA-EEEB-413A-9136-B365D5BF3770}" presName="parTrans" presStyleLbl="bgSibTrans2D1" presStyleIdx="1" presStyleCnt="2" custLinFactNeighborX="2682" custLinFactNeighborY="9840"/>
      <dgm:spPr/>
      <dgm:t>
        <a:bodyPr/>
        <a:lstStyle/>
        <a:p>
          <a:endParaRPr lang="en-US"/>
        </a:p>
      </dgm:t>
    </dgm:pt>
    <dgm:pt modelId="{422977D1-29FB-4C5A-BF69-A298A87E4C4D}" type="pres">
      <dgm:prSet presAssocID="{E8144193-D7A9-4A0F-BAAC-24895E7615C4}" presName="node" presStyleLbl="node1" presStyleIdx="1" presStyleCnt="2" custScaleX="108804" custRadScaleRad="83720" custRadScaleInc="609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841687-B6D4-4595-8DB1-2E01E667FCEE}" type="presOf" srcId="{CF9500A9-FDDC-4D11-91B4-3E740E0B9997}" destId="{69007100-84D9-4BD0-871D-450D9C246706}" srcOrd="0" destOrd="0" presId="urn:microsoft.com/office/officeart/2005/8/layout/radial4"/>
    <dgm:cxn modelId="{8B583B87-C685-41BF-AD76-8F00B33A6D8A}" srcId="{A458E995-4366-4147-A247-AF42AEF3591B}" destId="{CF9500A9-FDDC-4D11-91B4-3E740E0B9997}" srcOrd="0" destOrd="0" parTransId="{0025ED9B-5841-4BF3-BECC-1CDD2885E676}" sibTransId="{54E83833-28E2-4B99-A8FF-2BA41458779E}"/>
    <dgm:cxn modelId="{306A6B96-617D-4B28-95AD-C8F44FD9FD99}" type="presOf" srcId="{0025ED9B-5841-4BF3-BECC-1CDD2885E676}" destId="{F1EBA043-7971-4CE0-9536-472B56B43AC1}" srcOrd="0" destOrd="0" presId="urn:microsoft.com/office/officeart/2005/8/layout/radial4"/>
    <dgm:cxn modelId="{156260E4-EBD7-413C-9412-9FAFE4E90424}" type="presOf" srcId="{B83FBACA-590E-4C20-AED7-2C5DDABF55DD}" destId="{6FDD45D9-8C6D-4324-BDBB-1B8B3863293E}" srcOrd="0" destOrd="0" presId="urn:microsoft.com/office/officeart/2005/8/layout/radial4"/>
    <dgm:cxn modelId="{B89AF519-9CBD-48F5-9D6F-673FF6935492}" srcId="{A458E995-4366-4147-A247-AF42AEF3591B}" destId="{E8144193-D7A9-4A0F-BAAC-24895E7615C4}" srcOrd="1" destOrd="0" parTransId="{3E592AEA-EEEB-413A-9136-B365D5BF3770}" sibTransId="{8CDBBA31-A36D-431D-9288-1E571B83F685}"/>
    <dgm:cxn modelId="{3343E12C-3F20-41B7-B899-B4093866BDDF}" type="presOf" srcId="{A458E995-4366-4147-A247-AF42AEF3591B}" destId="{4F5B3B72-F4FA-4545-95F1-B3B514993D58}" srcOrd="0" destOrd="0" presId="urn:microsoft.com/office/officeart/2005/8/layout/radial4"/>
    <dgm:cxn modelId="{57B078DF-6318-4C30-B143-F2B5CE4891DE}" type="presOf" srcId="{3E592AEA-EEEB-413A-9136-B365D5BF3770}" destId="{4AFDA393-2351-4B24-BB7D-B2FDA1069CDC}" srcOrd="0" destOrd="0" presId="urn:microsoft.com/office/officeart/2005/8/layout/radial4"/>
    <dgm:cxn modelId="{D0289BF9-88A7-4C8E-AC59-B87563E15143}" type="presOf" srcId="{E8144193-D7A9-4A0F-BAAC-24895E7615C4}" destId="{422977D1-29FB-4C5A-BF69-A298A87E4C4D}" srcOrd="0" destOrd="0" presId="urn:microsoft.com/office/officeart/2005/8/layout/radial4"/>
    <dgm:cxn modelId="{16F76BEC-B1E8-47CF-AAC4-9C66745871B0}" srcId="{B83FBACA-590E-4C20-AED7-2C5DDABF55DD}" destId="{A458E995-4366-4147-A247-AF42AEF3591B}" srcOrd="0" destOrd="0" parTransId="{BE84D291-8705-43CC-BB2C-323506D01D76}" sibTransId="{5BFE7FBF-EC85-40BE-AB23-8B2CEBFBCDBC}"/>
    <dgm:cxn modelId="{35E50402-2F86-430C-8A24-0FDD7C73DCA9}" type="presParOf" srcId="{6FDD45D9-8C6D-4324-BDBB-1B8B3863293E}" destId="{4F5B3B72-F4FA-4545-95F1-B3B514993D58}" srcOrd="0" destOrd="0" presId="urn:microsoft.com/office/officeart/2005/8/layout/radial4"/>
    <dgm:cxn modelId="{18C91784-01B0-4247-A4DF-2023B7399CBB}" type="presParOf" srcId="{6FDD45D9-8C6D-4324-BDBB-1B8B3863293E}" destId="{F1EBA043-7971-4CE0-9536-472B56B43AC1}" srcOrd="1" destOrd="0" presId="urn:microsoft.com/office/officeart/2005/8/layout/radial4"/>
    <dgm:cxn modelId="{812E2424-F897-45B1-98CF-24054FC8D9B3}" type="presParOf" srcId="{6FDD45D9-8C6D-4324-BDBB-1B8B3863293E}" destId="{69007100-84D9-4BD0-871D-450D9C246706}" srcOrd="2" destOrd="0" presId="urn:microsoft.com/office/officeart/2005/8/layout/radial4"/>
    <dgm:cxn modelId="{13BA65B6-ED24-45B1-9FB6-98A4E3E1D3D2}" type="presParOf" srcId="{6FDD45D9-8C6D-4324-BDBB-1B8B3863293E}" destId="{4AFDA393-2351-4B24-BB7D-B2FDA1069CDC}" srcOrd="3" destOrd="0" presId="urn:microsoft.com/office/officeart/2005/8/layout/radial4"/>
    <dgm:cxn modelId="{AC2122E6-2E25-4BC7-A183-BB39B56D0CC6}" type="presParOf" srcId="{6FDD45D9-8C6D-4324-BDBB-1B8B3863293E}" destId="{422977D1-29FB-4C5A-BF69-A298A87E4C4D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1DB4A2-9D8A-4ABD-A6D3-1FEE999B3ABB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4B2DF7-AD06-4067-AC03-45B23A721D16}">
      <dgm:prSet phldrT="[Text]" custT="1"/>
      <dgm:spPr>
        <a:solidFill>
          <a:schemeClr val="tx1"/>
        </a:solidFill>
        <a:ln>
          <a:solidFill>
            <a:schemeClr val="accent6"/>
          </a:solidFill>
        </a:ln>
      </dgm:spPr>
      <dgm:t>
        <a:bodyPr/>
        <a:lstStyle/>
        <a:p>
          <a:r>
            <a: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প্রাতিষ্ঠানিক</a:t>
          </a:r>
          <a:r>
            <a:rPr lang="bn-BD" sz="4000" dirty="0" smtClean="0">
              <a:solidFill>
                <a:schemeClr val="accent5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4000" dirty="0">
            <a:solidFill>
              <a:schemeClr val="accent5"/>
            </a:solidFill>
            <a:latin typeface="NikoshBAN" pitchFamily="2" charset="0"/>
            <a:cs typeface="NikoshBAN" pitchFamily="2" charset="0"/>
          </a:endParaRPr>
        </a:p>
      </dgm:t>
    </dgm:pt>
    <dgm:pt modelId="{4262A34D-1AE8-4A4C-B894-89946ACA36FF}" type="parTrans" cxnId="{CE1087FE-3805-4634-8C3C-9073F94E1160}">
      <dgm:prSet/>
      <dgm:spPr/>
      <dgm:t>
        <a:bodyPr/>
        <a:lstStyle/>
        <a:p>
          <a:endParaRPr lang="en-US"/>
        </a:p>
      </dgm:t>
    </dgm:pt>
    <dgm:pt modelId="{F20F7374-F857-42C7-90DB-DC4127D361E7}" type="sibTrans" cxnId="{CE1087FE-3805-4634-8C3C-9073F94E1160}">
      <dgm:prSet/>
      <dgm:spPr/>
      <dgm:t>
        <a:bodyPr/>
        <a:lstStyle/>
        <a:p>
          <a:endParaRPr lang="en-US"/>
        </a:p>
      </dgm:t>
    </dgm:pt>
    <dgm:pt modelId="{F960846D-1142-4BC1-9ED4-4B0B8278BBCF}">
      <dgm:prSet phldrT="[Text]" custT="1"/>
      <dgm:spPr>
        <a:solidFill>
          <a:schemeClr val="bg2">
            <a:lumMod val="75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bn-BD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প্রাপ্য বিল বাট্টাকরণ </a:t>
          </a:r>
          <a:endParaRPr lang="en-US" sz="3200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gm:t>
    </dgm:pt>
    <dgm:pt modelId="{5C2C0ACE-DAFE-47A5-9A66-C95A58772E0F}" type="parTrans" cxnId="{2179E0C0-FC52-49E2-BF02-7B2C383385BD}">
      <dgm:prSet/>
      <dgm:spPr/>
      <dgm:t>
        <a:bodyPr/>
        <a:lstStyle/>
        <a:p>
          <a:endParaRPr lang="en-US"/>
        </a:p>
      </dgm:t>
    </dgm:pt>
    <dgm:pt modelId="{5B8AAB85-C0E1-4175-A20D-09918D30A41B}" type="sibTrans" cxnId="{2179E0C0-FC52-49E2-BF02-7B2C383385BD}">
      <dgm:prSet/>
      <dgm:spPr/>
      <dgm:t>
        <a:bodyPr/>
        <a:lstStyle/>
        <a:p>
          <a:endParaRPr lang="en-US"/>
        </a:p>
      </dgm:t>
    </dgm:pt>
    <dgm:pt modelId="{257748CE-130E-4E9C-9BC7-C7F9A5FE92A2}">
      <dgm:prSet phldrT="[Text]" custT="1"/>
      <dgm:spPr>
        <a:solidFill>
          <a:schemeClr val="bg2">
            <a:lumMod val="75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bn-BD" sz="5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প্রদেয় বিল</a:t>
          </a:r>
          <a:endParaRPr lang="en-US" sz="5400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gm:t>
    </dgm:pt>
    <dgm:pt modelId="{B07C3B6D-BF0B-43EB-8BF2-D0D943B2909E}" type="parTrans" cxnId="{E196803B-D093-409F-8A73-7183FACC96BB}">
      <dgm:prSet/>
      <dgm:spPr/>
      <dgm:t>
        <a:bodyPr/>
        <a:lstStyle/>
        <a:p>
          <a:endParaRPr lang="en-US"/>
        </a:p>
      </dgm:t>
    </dgm:pt>
    <dgm:pt modelId="{1842C9BF-937F-401D-A9D5-544F1FB11620}" type="sibTrans" cxnId="{E196803B-D093-409F-8A73-7183FACC96BB}">
      <dgm:prSet/>
      <dgm:spPr/>
      <dgm:t>
        <a:bodyPr/>
        <a:lstStyle/>
        <a:p>
          <a:endParaRPr lang="en-US"/>
        </a:p>
      </dgm:t>
    </dgm:pt>
    <dgm:pt modelId="{2125CFFD-59CF-41AA-A3F1-954AE14A3691}">
      <dgm:prSet phldrT="[Text]" custT="1"/>
      <dgm:spPr>
        <a:solidFill>
          <a:schemeClr val="bg2">
            <a:lumMod val="75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bn-BD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ক্ষুদ্র ঋন </a:t>
          </a:r>
          <a:endParaRPr lang="en-US" sz="40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20775744-B94A-47DB-9959-95F37D034A7E}" type="parTrans" cxnId="{15BC5A84-FBB5-4950-95AB-76BCEAE9C83B}">
      <dgm:prSet/>
      <dgm:spPr/>
      <dgm:t>
        <a:bodyPr/>
        <a:lstStyle/>
        <a:p>
          <a:endParaRPr lang="en-US"/>
        </a:p>
      </dgm:t>
    </dgm:pt>
    <dgm:pt modelId="{B5E2012D-5B7E-4CB6-B48A-5513E9F187B0}" type="sibTrans" cxnId="{15BC5A84-FBB5-4950-95AB-76BCEAE9C83B}">
      <dgm:prSet/>
      <dgm:spPr/>
      <dgm:t>
        <a:bodyPr/>
        <a:lstStyle/>
        <a:p>
          <a:endParaRPr lang="en-US"/>
        </a:p>
      </dgm:t>
    </dgm:pt>
    <dgm:pt modelId="{1738F707-554E-4C14-87F9-F89E23473F43}">
      <dgm:prSet phldrT="[Text]"/>
      <dgm:spPr>
        <a:solidFill>
          <a:schemeClr val="bg2">
            <a:lumMod val="75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bn-BD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rPr>
            <a:t>স্বল্পমেয়াদি ব্যাংক ঋন</a:t>
          </a:r>
          <a:endParaRPr lang="en-US" dirty="0">
            <a:solidFill>
              <a:schemeClr val="accent4"/>
            </a:solidFill>
            <a:latin typeface="NikoshBAN" pitchFamily="2" charset="0"/>
            <a:cs typeface="NikoshBAN" pitchFamily="2" charset="0"/>
          </a:endParaRPr>
        </a:p>
      </dgm:t>
    </dgm:pt>
    <dgm:pt modelId="{2B302EF3-28AB-4701-A8F2-D34D963DBA90}" type="sibTrans" cxnId="{09B7ED9B-4117-4227-9C5F-3E3B61718B2B}">
      <dgm:prSet/>
      <dgm:spPr/>
      <dgm:t>
        <a:bodyPr/>
        <a:lstStyle/>
        <a:p>
          <a:endParaRPr lang="en-US"/>
        </a:p>
      </dgm:t>
    </dgm:pt>
    <dgm:pt modelId="{A5032D39-7C1C-429E-9EC7-E0075F00E2A2}" type="parTrans" cxnId="{09B7ED9B-4117-4227-9C5F-3E3B61718B2B}">
      <dgm:prSet/>
      <dgm:spPr/>
      <dgm:t>
        <a:bodyPr/>
        <a:lstStyle/>
        <a:p>
          <a:endParaRPr lang="en-US"/>
        </a:p>
      </dgm:t>
    </dgm:pt>
    <dgm:pt modelId="{A4BA929D-F022-4981-9728-08CC87DDA74A}" type="pres">
      <dgm:prSet presAssocID="{021DB4A2-9D8A-4ABD-A6D3-1FEE999B3AB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375832-CD7F-464D-A101-8F62159E8B00}" type="pres">
      <dgm:prSet presAssocID="{EA4B2DF7-AD06-4067-AC03-45B23A721D16}" presName="centerShape" presStyleLbl="node0" presStyleIdx="0" presStyleCnt="1" custScaleX="156737"/>
      <dgm:spPr/>
      <dgm:t>
        <a:bodyPr/>
        <a:lstStyle/>
        <a:p>
          <a:endParaRPr lang="en-US"/>
        </a:p>
      </dgm:t>
    </dgm:pt>
    <dgm:pt modelId="{E1CA7A31-14B9-4948-8D73-A625A2D4ED15}" type="pres">
      <dgm:prSet presAssocID="{5C2C0ACE-DAFE-47A5-9A66-C95A58772E0F}" presName="Name9" presStyleLbl="parChTrans1D2" presStyleIdx="0" presStyleCnt="4"/>
      <dgm:spPr/>
      <dgm:t>
        <a:bodyPr/>
        <a:lstStyle/>
        <a:p>
          <a:endParaRPr lang="en-US"/>
        </a:p>
      </dgm:t>
    </dgm:pt>
    <dgm:pt modelId="{D1DF47EC-D1D6-4CF0-9971-461716A02151}" type="pres">
      <dgm:prSet presAssocID="{5C2C0ACE-DAFE-47A5-9A66-C95A58772E0F}" presName="connTx" presStyleLbl="parChTrans1D2" presStyleIdx="0" presStyleCnt="4"/>
      <dgm:spPr/>
      <dgm:t>
        <a:bodyPr/>
        <a:lstStyle/>
        <a:p>
          <a:endParaRPr lang="en-US"/>
        </a:p>
      </dgm:t>
    </dgm:pt>
    <dgm:pt modelId="{4B1A134B-C8E1-4706-A603-C8F12F07CCAC}" type="pres">
      <dgm:prSet presAssocID="{F960846D-1142-4BC1-9ED4-4B0B8278BBCF}" presName="node" presStyleLbl="node1" presStyleIdx="0" presStyleCnt="4" custScaleX="1026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18822-EF54-4AAC-9145-0C5BCEAA8E62}" type="pres">
      <dgm:prSet presAssocID="{A5032D39-7C1C-429E-9EC7-E0075F00E2A2}" presName="Name9" presStyleLbl="parChTrans1D2" presStyleIdx="1" presStyleCnt="4"/>
      <dgm:spPr/>
      <dgm:t>
        <a:bodyPr/>
        <a:lstStyle/>
        <a:p>
          <a:endParaRPr lang="en-US"/>
        </a:p>
      </dgm:t>
    </dgm:pt>
    <dgm:pt modelId="{0A445C30-2D0A-4F55-9D21-CE130DAF063A}" type="pres">
      <dgm:prSet presAssocID="{A5032D39-7C1C-429E-9EC7-E0075F00E2A2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7E73951-D957-49E2-9F52-EBB91D093D72}" type="pres">
      <dgm:prSet presAssocID="{1738F707-554E-4C14-87F9-F89E23473F43}" presName="node" presStyleLbl="node1" presStyleIdx="1" presStyleCnt="4" custScaleY="100838" custRadScaleRad="134911" custRadScaleInc="-6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EB652-C828-44D3-BDED-7F4C67463F37}" type="pres">
      <dgm:prSet presAssocID="{B07C3B6D-BF0B-43EB-8BF2-D0D943B2909E}" presName="Name9" presStyleLbl="parChTrans1D2" presStyleIdx="2" presStyleCnt="4"/>
      <dgm:spPr/>
      <dgm:t>
        <a:bodyPr/>
        <a:lstStyle/>
        <a:p>
          <a:endParaRPr lang="en-US"/>
        </a:p>
      </dgm:t>
    </dgm:pt>
    <dgm:pt modelId="{65824323-688F-448D-B2A1-A600217A2D02}" type="pres">
      <dgm:prSet presAssocID="{B07C3B6D-BF0B-43EB-8BF2-D0D943B2909E}" presName="connTx" presStyleLbl="parChTrans1D2" presStyleIdx="2" presStyleCnt="4"/>
      <dgm:spPr/>
      <dgm:t>
        <a:bodyPr/>
        <a:lstStyle/>
        <a:p>
          <a:endParaRPr lang="en-US"/>
        </a:p>
      </dgm:t>
    </dgm:pt>
    <dgm:pt modelId="{02D9EB3F-393A-4858-9963-254D79272943}" type="pres">
      <dgm:prSet presAssocID="{257748CE-130E-4E9C-9BC7-C7F9A5FE92A2}" presName="node" presStyleLbl="node1" presStyleIdx="2" presStyleCnt="4" custScaleX="102681" custScaleY="92552" custRadScaleRad="101594" custRadScaleInc="28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DA012-6101-41DC-A3BC-CD923AE53AB4}" type="pres">
      <dgm:prSet presAssocID="{20775744-B94A-47DB-9959-95F37D034A7E}" presName="Name9" presStyleLbl="parChTrans1D2" presStyleIdx="3" presStyleCnt="4"/>
      <dgm:spPr/>
      <dgm:t>
        <a:bodyPr/>
        <a:lstStyle/>
        <a:p>
          <a:endParaRPr lang="en-US"/>
        </a:p>
      </dgm:t>
    </dgm:pt>
    <dgm:pt modelId="{CDDBC553-0BF6-4161-95A3-4A6C56C3D5F0}" type="pres">
      <dgm:prSet presAssocID="{20775744-B94A-47DB-9959-95F37D034A7E}" presName="connTx" presStyleLbl="parChTrans1D2" presStyleIdx="3" presStyleCnt="4"/>
      <dgm:spPr/>
      <dgm:t>
        <a:bodyPr/>
        <a:lstStyle/>
        <a:p>
          <a:endParaRPr lang="en-US"/>
        </a:p>
      </dgm:t>
    </dgm:pt>
    <dgm:pt modelId="{CA5BCF1C-6EAB-4261-8555-1F93EF15BA98}" type="pres">
      <dgm:prSet presAssocID="{2125CFFD-59CF-41AA-A3F1-954AE14A3691}" presName="node" presStyleLbl="node1" presStyleIdx="3" presStyleCnt="4" custScaleY="100000" custRadScaleRad="135004" custRadScaleInc="-1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58A2F5-5190-4AA6-94F1-991D6836DF65}" type="presOf" srcId="{5C2C0ACE-DAFE-47A5-9A66-C95A58772E0F}" destId="{D1DF47EC-D1D6-4CF0-9971-461716A02151}" srcOrd="1" destOrd="0" presId="urn:microsoft.com/office/officeart/2005/8/layout/radial1"/>
    <dgm:cxn modelId="{F3B2AE66-D26D-4F7D-AB62-17D739F08AD7}" type="presOf" srcId="{A5032D39-7C1C-429E-9EC7-E0075F00E2A2}" destId="{0A445C30-2D0A-4F55-9D21-CE130DAF063A}" srcOrd="1" destOrd="0" presId="urn:microsoft.com/office/officeart/2005/8/layout/radial1"/>
    <dgm:cxn modelId="{63B0E6CE-FE02-4DA1-95F6-5289FC635272}" type="presOf" srcId="{20775744-B94A-47DB-9959-95F37D034A7E}" destId="{55EDA012-6101-41DC-A3BC-CD923AE53AB4}" srcOrd="0" destOrd="0" presId="urn:microsoft.com/office/officeart/2005/8/layout/radial1"/>
    <dgm:cxn modelId="{8043EC49-FA63-4B62-84D2-73DAB899C41C}" type="presOf" srcId="{257748CE-130E-4E9C-9BC7-C7F9A5FE92A2}" destId="{02D9EB3F-393A-4858-9963-254D79272943}" srcOrd="0" destOrd="0" presId="urn:microsoft.com/office/officeart/2005/8/layout/radial1"/>
    <dgm:cxn modelId="{F1F5C9FC-A36C-40D7-8672-9BB44D3CA21A}" type="presOf" srcId="{20775744-B94A-47DB-9959-95F37D034A7E}" destId="{CDDBC553-0BF6-4161-95A3-4A6C56C3D5F0}" srcOrd="1" destOrd="0" presId="urn:microsoft.com/office/officeart/2005/8/layout/radial1"/>
    <dgm:cxn modelId="{9ED867A0-5187-4032-A578-8AB3266C101D}" type="presOf" srcId="{A5032D39-7C1C-429E-9EC7-E0075F00E2A2}" destId="{30C18822-EF54-4AAC-9145-0C5BCEAA8E62}" srcOrd="0" destOrd="0" presId="urn:microsoft.com/office/officeart/2005/8/layout/radial1"/>
    <dgm:cxn modelId="{7CB7382F-BE70-4C4D-A91D-19CA75503081}" type="presOf" srcId="{B07C3B6D-BF0B-43EB-8BF2-D0D943B2909E}" destId="{7C4EB652-C828-44D3-BDED-7F4C67463F37}" srcOrd="0" destOrd="0" presId="urn:microsoft.com/office/officeart/2005/8/layout/radial1"/>
    <dgm:cxn modelId="{E97ABBC1-9FDE-43C7-8F4D-16196FAC8244}" type="presOf" srcId="{021DB4A2-9D8A-4ABD-A6D3-1FEE999B3ABB}" destId="{A4BA929D-F022-4981-9728-08CC87DDA74A}" srcOrd="0" destOrd="0" presId="urn:microsoft.com/office/officeart/2005/8/layout/radial1"/>
    <dgm:cxn modelId="{34239B54-9465-495B-8239-211ACEEF697D}" type="presOf" srcId="{1738F707-554E-4C14-87F9-F89E23473F43}" destId="{27E73951-D957-49E2-9F52-EBB91D093D72}" srcOrd="0" destOrd="0" presId="urn:microsoft.com/office/officeart/2005/8/layout/radial1"/>
    <dgm:cxn modelId="{09B7ED9B-4117-4227-9C5F-3E3B61718B2B}" srcId="{EA4B2DF7-AD06-4067-AC03-45B23A721D16}" destId="{1738F707-554E-4C14-87F9-F89E23473F43}" srcOrd="1" destOrd="0" parTransId="{A5032D39-7C1C-429E-9EC7-E0075F00E2A2}" sibTransId="{2B302EF3-28AB-4701-A8F2-D34D963DBA90}"/>
    <dgm:cxn modelId="{2179E0C0-FC52-49E2-BF02-7B2C383385BD}" srcId="{EA4B2DF7-AD06-4067-AC03-45B23A721D16}" destId="{F960846D-1142-4BC1-9ED4-4B0B8278BBCF}" srcOrd="0" destOrd="0" parTransId="{5C2C0ACE-DAFE-47A5-9A66-C95A58772E0F}" sibTransId="{5B8AAB85-C0E1-4175-A20D-09918D30A41B}"/>
    <dgm:cxn modelId="{15BC5A84-FBB5-4950-95AB-76BCEAE9C83B}" srcId="{EA4B2DF7-AD06-4067-AC03-45B23A721D16}" destId="{2125CFFD-59CF-41AA-A3F1-954AE14A3691}" srcOrd="3" destOrd="0" parTransId="{20775744-B94A-47DB-9959-95F37D034A7E}" sibTransId="{B5E2012D-5B7E-4CB6-B48A-5513E9F187B0}"/>
    <dgm:cxn modelId="{9408A9CC-9504-433B-B96A-72A7BDDC2FD2}" type="presOf" srcId="{F960846D-1142-4BC1-9ED4-4B0B8278BBCF}" destId="{4B1A134B-C8E1-4706-A603-C8F12F07CCAC}" srcOrd="0" destOrd="0" presId="urn:microsoft.com/office/officeart/2005/8/layout/radial1"/>
    <dgm:cxn modelId="{E196803B-D093-409F-8A73-7183FACC96BB}" srcId="{EA4B2DF7-AD06-4067-AC03-45B23A721D16}" destId="{257748CE-130E-4E9C-9BC7-C7F9A5FE92A2}" srcOrd="2" destOrd="0" parTransId="{B07C3B6D-BF0B-43EB-8BF2-D0D943B2909E}" sibTransId="{1842C9BF-937F-401D-A9D5-544F1FB11620}"/>
    <dgm:cxn modelId="{CE1087FE-3805-4634-8C3C-9073F94E1160}" srcId="{021DB4A2-9D8A-4ABD-A6D3-1FEE999B3ABB}" destId="{EA4B2DF7-AD06-4067-AC03-45B23A721D16}" srcOrd="0" destOrd="0" parTransId="{4262A34D-1AE8-4A4C-B894-89946ACA36FF}" sibTransId="{F20F7374-F857-42C7-90DB-DC4127D361E7}"/>
    <dgm:cxn modelId="{6C8FBF0F-503D-41F0-B0CA-4FF3CC577A2D}" type="presOf" srcId="{EA4B2DF7-AD06-4067-AC03-45B23A721D16}" destId="{8F375832-CD7F-464D-A101-8F62159E8B00}" srcOrd="0" destOrd="0" presId="urn:microsoft.com/office/officeart/2005/8/layout/radial1"/>
    <dgm:cxn modelId="{AD4F51B9-8DF0-427F-A04D-9DF7CFF08D86}" type="presOf" srcId="{2125CFFD-59CF-41AA-A3F1-954AE14A3691}" destId="{CA5BCF1C-6EAB-4261-8555-1F93EF15BA98}" srcOrd="0" destOrd="0" presId="urn:microsoft.com/office/officeart/2005/8/layout/radial1"/>
    <dgm:cxn modelId="{97551F0E-7613-43F6-B091-17CC65691F93}" type="presOf" srcId="{5C2C0ACE-DAFE-47A5-9A66-C95A58772E0F}" destId="{E1CA7A31-14B9-4948-8D73-A625A2D4ED15}" srcOrd="0" destOrd="0" presId="urn:microsoft.com/office/officeart/2005/8/layout/radial1"/>
    <dgm:cxn modelId="{EFB05DA6-C24D-4A25-9E48-C086591E8590}" type="presOf" srcId="{B07C3B6D-BF0B-43EB-8BF2-D0D943B2909E}" destId="{65824323-688F-448D-B2A1-A600217A2D02}" srcOrd="1" destOrd="0" presId="urn:microsoft.com/office/officeart/2005/8/layout/radial1"/>
    <dgm:cxn modelId="{A0DB4EB3-0C05-4DF8-8537-7D94384163DD}" type="presParOf" srcId="{A4BA929D-F022-4981-9728-08CC87DDA74A}" destId="{8F375832-CD7F-464D-A101-8F62159E8B00}" srcOrd="0" destOrd="0" presId="urn:microsoft.com/office/officeart/2005/8/layout/radial1"/>
    <dgm:cxn modelId="{752005AC-92A7-4D72-8A6B-82AB2B91AD94}" type="presParOf" srcId="{A4BA929D-F022-4981-9728-08CC87DDA74A}" destId="{E1CA7A31-14B9-4948-8D73-A625A2D4ED15}" srcOrd="1" destOrd="0" presId="urn:microsoft.com/office/officeart/2005/8/layout/radial1"/>
    <dgm:cxn modelId="{870AED35-2AD3-4877-9D39-85EB8AA24C90}" type="presParOf" srcId="{E1CA7A31-14B9-4948-8D73-A625A2D4ED15}" destId="{D1DF47EC-D1D6-4CF0-9971-461716A02151}" srcOrd="0" destOrd="0" presId="urn:microsoft.com/office/officeart/2005/8/layout/radial1"/>
    <dgm:cxn modelId="{DFA17717-B1CF-4DBF-B9CF-59794638EEBF}" type="presParOf" srcId="{A4BA929D-F022-4981-9728-08CC87DDA74A}" destId="{4B1A134B-C8E1-4706-A603-C8F12F07CCAC}" srcOrd="2" destOrd="0" presId="urn:microsoft.com/office/officeart/2005/8/layout/radial1"/>
    <dgm:cxn modelId="{BA0EEBC7-8925-473C-A26A-AA8AF47B20C6}" type="presParOf" srcId="{A4BA929D-F022-4981-9728-08CC87DDA74A}" destId="{30C18822-EF54-4AAC-9145-0C5BCEAA8E62}" srcOrd="3" destOrd="0" presId="urn:microsoft.com/office/officeart/2005/8/layout/radial1"/>
    <dgm:cxn modelId="{56D57937-FC46-4BE0-AFB2-B062629ED584}" type="presParOf" srcId="{30C18822-EF54-4AAC-9145-0C5BCEAA8E62}" destId="{0A445C30-2D0A-4F55-9D21-CE130DAF063A}" srcOrd="0" destOrd="0" presId="urn:microsoft.com/office/officeart/2005/8/layout/radial1"/>
    <dgm:cxn modelId="{FC94A775-9B49-43B8-97C1-2719A05B76B3}" type="presParOf" srcId="{A4BA929D-F022-4981-9728-08CC87DDA74A}" destId="{27E73951-D957-49E2-9F52-EBB91D093D72}" srcOrd="4" destOrd="0" presId="urn:microsoft.com/office/officeart/2005/8/layout/radial1"/>
    <dgm:cxn modelId="{8FCDA8F6-7388-4752-913C-BE325D60B007}" type="presParOf" srcId="{A4BA929D-F022-4981-9728-08CC87DDA74A}" destId="{7C4EB652-C828-44D3-BDED-7F4C67463F37}" srcOrd="5" destOrd="0" presId="urn:microsoft.com/office/officeart/2005/8/layout/radial1"/>
    <dgm:cxn modelId="{FF023DBA-03BC-46F4-84D4-3F7F009B2F34}" type="presParOf" srcId="{7C4EB652-C828-44D3-BDED-7F4C67463F37}" destId="{65824323-688F-448D-B2A1-A600217A2D02}" srcOrd="0" destOrd="0" presId="urn:microsoft.com/office/officeart/2005/8/layout/radial1"/>
    <dgm:cxn modelId="{A02EA2B9-421E-4B0A-8FF8-78A56E9FB892}" type="presParOf" srcId="{A4BA929D-F022-4981-9728-08CC87DDA74A}" destId="{02D9EB3F-393A-4858-9963-254D79272943}" srcOrd="6" destOrd="0" presId="urn:microsoft.com/office/officeart/2005/8/layout/radial1"/>
    <dgm:cxn modelId="{6FC0AE37-E949-4632-BF77-15437B7EB161}" type="presParOf" srcId="{A4BA929D-F022-4981-9728-08CC87DDA74A}" destId="{55EDA012-6101-41DC-A3BC-CD923AE53AB4}" srcOrd="7" destOrd="0" presId="urn:microsoft.com/office/officeart/2005/8/layout/radial1"/>
    <dgm:cxn modelId="{54D1A0B6-14C5-4FFC-9F13-DBEC051E08D9}" type="presParOf" srcId="{55EDA012-6101-41DC-A3BC-CD923AE53AB4}" destId="{CDDBC553-0BF6-4161-95A3-4A6C56C3D5F0}" srcOrd="0" destOrd="0" presId="urn:microsoft.com/office/officeart/2005/8/layout/radial1"/>
    <dgm:cxn modelId="{D3AF8BF4-FE1F-42F3-8CD6-F3B1A83EE986}" type="presParOf" srcId="{A4BA929D-F022-4981-9728-08CC87DDA74A}" destId="{CA5BCF1C-6EAB-4261-8555-1F93EF15BA9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CE0DE3-09FC-4EE8-BD84-BD8FD3EC9E27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BEBE03-0FD8-4073-9ED7-8952EA0435D3}">
      <dgm:prSet phldrT="[Text]"/>
      <dgm:spPr>
        <a:solidFill>
          <a:schemeClr val="tx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bn-BD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rPr>
            <a:t>অপ্রাতিষ্ঠানিক</a:t>
          </a:r>
          <a:endParaRPr lang="en-US" dirty="0">
            <a:solidFill>
              <a:schemeClr val="bg2"/>
            </a:solidFill>
            <a:latin typeface="NikoshBAN" pitchFamily="2" charset="0"/>
            <a:cs typeface="NikoshBAN" pitchFamily="2" charset="0"/>
          </a:endParaRPr>
        </a:p>
      </dgm:t>
    </dgm:pt>
    <dgm:pt modelId="{69A31F80-AE9B-418A-BD2D-7003A241705A}" type="parTrans" cxnId="{F5FB7095-0946-4BB7-AC3E-55D1A458264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782CC79-0746-4E8C-825A-94BED138363E}" type="sibTrans" cxnId="{F5FB7095-0946-4BB7-AC3E-55D1A458264D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6695124-CF3D-4CE5-B317-9CF3A4A37626}">
      <dgm:prSet phldrT="[Text]"/>
      <dgm:spPr>
        <a:solidFill>
          <a:schemeClr val="bg1">
            <a:lumMod val="85000"/>
          </a:schemeClr>
        </a:solidFill>
        <a:ln w="38100">
          <a:solidFill>
            <a:srgbClr val="FFC000"/>
          </a:solidFill>
        </a:ln>
      </dgm:spPr>
      <dgm:t>
        <a:bodyPr/>
        <a:lstStyle/>
        <a:p>
          <a:r>
            <a:rPr lang="bn-BD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বানিজ্যিক পত্র </a:t>
          </a:r>
          <a:endParaRPr lang="en-US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5EEBEC81-0193-4B96-9819-B9F2699AC6A4}" type="parTrans" cxnId="{7AD0E2DE-AD81-4649-8580-CE8081C0BB8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4303346-BA63-4591-91AE-613730222258}" type="sibTrans" cxnId="{7AD0E2DE-AD81-4649-8580-CE8081C0BB88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11A2676-FCDB-446A-80A8-1843D5F77681}">
      <dgm:prSet phldrT="[Text]"/>
      <dgm:spPr>
        <a:solidFill>
          <a:schemeClr val="accent2">
            <a:lumMod val="60000"/>
            <a:lumOff val="4000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bn-BD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ক্রেতা হতে অগ্রিম গ্রহন</a:t>
          </a:r>
          <a:endParaRPr lang="en-US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gm:t>
    </dgm:pt>
    <dgm:pt modelId="{51528A7E-015C-44B5-8969-0F7CF2B753D5}" type="parTrans" cxnId="{3092A1AA-2B5B-4828-A1F6-27706E39D86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EA745D3-6A4E-47B5-B990-449ED104D9BF}" type="sibTrans" cxnId="{3092A1AA-2B5B-4828-A1F6-27706E39D86C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4657A1B-33FB-4D11-AB93-3173F7CA4B20}">
      <dgm:prSet phldrT="[Text]"/>
      <dgm:spPr>
        <a:solidFill>
          <a:srgbClr val="7030A0"/>
        </a:solidFill>
        <a:ln w="38100">
          <a:solidFill>
            <a:schemeClr val="accent6"/>
          </a:solidFill>
        </a:ln>
      </dgm:spPr>
      <dgm:t>
        <a:bodyPr/>
        <a:lstStyle/>
        <a:p>
          <a:r>
            <a:rPr lang="bn-BD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মজুদ মাল বন্ধকীকরন</a:t>
          </a:r>
          <a:endParaRPr lang="en-US" dirty="0">
            <a:solidFill>
              <a:srgbClr val="92D050"/>
            </a:solidFill>
            <a:latin typeface="NikoshBAN" pitchFamily="2" charset="0"/>
            <a:cs typeface="NikoshBAN" pitchFamily="2" charset="0"/>
          </a:endParaRPr>
        </a:p>
      </dgm:t>
    </dgm:pt>
    <dgm:pt modelId="{2067017B-2B43-47C7-975D-651C13661D02}" type="parTrans" cxnId="{AAB64536-74AD-449D-A35B-8D894BBE716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A04BD6D-B134-4DA9-AEBF-88655EC66F0F}" type="sibTrans" cxnId="{AAB64536-74AD-449D-A35B-8D894BBE7162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F08D69D-4231-45A2-BB91-A32541AE6335}">
      <dgm:prSet phldrT="[Text]"/>
      <dgm:spPr>
        <a:solidFill>
          <a:schemeClr val="tx2">
            <a:lumMod val="60000"/>
            <a:lumOff val="40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গ্রাম্য মহাজন </a:t>
          </a:r>
          <a:endParaRPr lang="en-US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F5F49FF9-6710-4D3D-8559-E845F08C9608}" type="parTrans" cxnId="{4E2F71B3-4668-40C9-A9AD-F2B1CED61B1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2EA2380-8025-41D3-AD97-D556A10C93B1}" type="sibTrans" cxnId="{4E2F71B3-4668-40C9-A9AD-F2B1CED61B1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F335113-43CA-4C7C-98F9-919207B3A273}" type="pres">
      <dgm:prSet presAssocID="{E0CE0DE3-09FC-4EE8-BD84-BD8FD3EC9E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5ACC3E-0809-47EA-8EE5-D7742572C89F}" type="pres">
      <dgm:prSet presAssocID="{D3BEBE03-0FD8-4073-9ED7-8952EA0435D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40E36-D009-450D-BFA1-594EBE925A6C}" type="pres">
      <dgm:prSet presAssocID="{8782CC79-0746-4E8C-825A-94BED138363E}" presName="sibTrans" presStyleLbl="sibTrans1D1" presStyleIdx="0" presStyleCnt="4"/>
      <dgm:spPr/>
      <dgm:t>
        <a:bodyPr/>
        <a:lstStyle/>
        <a:p>
          <a:endParaRPr lang="en-US"/>
        </a:p>
      </dgm:t>
    </dgm:pt>
    <dgm:pt modelId="{13282A2D-8540-4329-9E92-94E5EF9737F3}" type="pres">
      <dgm:prSet presAssocID="{8782CC79-0746-4E8C-825A-94BED138363E}" presName="connectorText" presStyleLbl="sibTrans1D1" presStyleIdx="0" presStyleCnt="4"/>
      <dgm:spPr/>
      <dgm:t>
        <a:bodyPr/>
        <a:lstStyle/>
        <a:p>
          <a:endParaRPr lang="en-US"/>
        </a:p>
      </dgm:t>
    </dgm:pt>
    <dgm:pt modelId="{B5B87D7E-5B6E-40F7-B62C-601BD76FDC9B}" type="pres">
      <dgm:prSet presAssocID="{16695124-CF3D-4CE5-B317-9CF3A4A3762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3E548-151A-43AA-9590-AD3E6C5E2FDF}" type="pres">
      <dgm:prSet presAssocID="{44303346-BA63-4591-91AE-613730222258}" presName="sibTrans" presStyleLbl="sibTrans1D1" presStyleIdx="1" presStyleCnt="4"/>
      <dgm:spPr/>
      <dgm:t>
        <a:bodyPr/>
        <a:lstStyle/>
        <a:p>
          <a:endParaRPr lang="en-US"/>
        </a:p>
      </dgm:t>
    </dgm:pt>
    <dgm:pt modelId="{0996E58D-51E3-4EFF-AA5F-C16CDA9136BC}" type="pres">
      <dgm:prSet presAssocID="{44303346-BA63-4591-91AE-613730222258}" presName="connectorText" presStyleLbl="sibTrans1D1" presStyleIdx="1" presStyleCnt="4"/>
      <dgm:spPr/>
      <dgm:t>
        <a:bodyPr/>
        <a:lstStyle/>
        <a:p>
          <a:endParaRPr lang="en-US"/>
        </a:p>
      </dgm:t>
    </dgm:pt>
    <dgm:pt modelId="{43200855-5BA5-47B7-BCDA-1311C87FC042}" type="pres">
      <dgm:prSet presAssocID="{211A2676-FCDB-446A-80A8-1843D5F776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A5CDC0-117B-44E2-9A23-1383882DFE65}" type="pres">
      <dgm:prSet presAssocID="{2EA745D3-6A4E-47B5-B990-449ED104D9BF}" presName="sibTrans" presStyleLbl="sibTrans1D1" presStyleIdx="2" presStyleCnt="4"/>
      <dgm:spPr/>
      <dgm:t>
        <a:bodyPr/>
        <a:lstStyle/>
        <a:p>
          <a:endParaRPr lang="en-US"/>
        </a:p>
      </dgm:t>
    </dgm:pt>
    <dgm:pt modelId="{707885D4-E47B-4B22-A7CE-D7CD0C136D6D}" type="pres">
      <dgm:prSet presAssocID="{2EA745D3-6A4E-47B5-B990-449ED104D9BF}" presName="connectorText" presStyleLbl="sibTrans1D1" presStyleIdx="2" presStyleCnt="4"/>
      <dgm:spPr/>
      <dgm:t>
        <a:bodyPr/>
        <a:lstStyle/>
        <a:p>
          <a:endParaRPr lang="en-US"/>
        </a:p>
      </dgm:t>
    </dgm:pt>
    <dgm:pt modelId="{93B99705-BA75-41A9-8408-EAE705FA7D7C}" type="pres">
      <dgm:prSet presAssocID="{74657A1B-33FB-4D11-AB93-3173F7CA4B2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B2D84-DDA3-4514-975F-539B9072F79D}" type="pres">
      <dgm:prSet presAssocID="{7A04BD6D-B134-4DA9-AEBF-88655EC66F0F}" presName="sibTrans" presStyleLbl="sibTrans1D1" presStyleIdx="3" presStyleCnt="4"/>
      <dgm:spPr/>
      <dgm:t>
        <a:bodyPr/>
        <a:lstStyle/>
        <a:p>
          <a:endParaRPr lang="en-US"/>
        </a:p>
      </dgm:t>
    </dgm:pt>
    <dgm:pt modelId="{836DA5CD-860B-4368-A004-803C4C9F0EF1}" type="pres">
      <dgm:prSet presAssocID="{7A04BD6D-B134-4DA9-AEBF-88655EC66F0F}" presName="connectorText" presStyleLbl="sibTrans1D1" presStyleIdx="3" presStyleCnt="4"/>
      <dgm:spPr/>
      <dgm:t>
        <a:bodyPr/>
        <a:lstStyle/>
        <a:p>
          <a:endParaRPr lang="en-US"/>
        </a:p>
      </dgm:t>
    </dgm:pt>
    <dgm:pt modelId="{EB78612C-FDCB-4773-A18D-240433040684}" type="pres">
      <dgm:prSet presAssocID="{CF08D69D-4231-45A2-BB91-A32541AE6335}" presName="node" presStyleLbl="node1" presStyleIdx="4" presStyleCnt="5" custLinFactNeighborX="53058" custLinFactNeighborY="-55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FB7095-0946-4BB7-AC3E-55D1A458264D}" srcId="{E0CE0DE3-09FC-4EE8-BD84-BD8FD3EC9E27}" destId="{D3BEBE03-0FD8-4073-9ED7-8952EA0435D3}" srcOrd="0" destOrd="0" parTransId="{69A31F80-AE9B-418A-BD2D-7003A241705A}" sibTransId="{8782CC79-0746-4E8C-825A-94BED138363E}"/>
    <dgm:cxn modelId="{17E9AE4B-8CBD-405E-A16B-75F80A3606FF}" type="presOf" srcId="{16695124-CF3D-4CE5-B317-9CF3A4A37626}" destId="{B5B87D7E-5B6E-40F7-B62C-601BD76FDC9B}" srcOrd="0" destOrd="0" presId="urn:microsoft.com/office/officeart/2005/8/layout/bProcess3"/>
    <dgm:cxn modelId="{C33C4CE5-6E4C-45CD-A347-AAEA85EFC11F}" type="presOf" srcId="{2EA745D3-6A4E-47B5-B990-449ED104D9BF}" destId="{707885D4-E47B-4B22-A7CE-D7CD0C136D6D}" srcOrd="1" destOrd="0" presId="urn:microsoft.com/office/officeart/2005/8/layout/bProcess3"/>
    <dgm:cxn modelId="{3092A1AA-2B5B-4828-A1F6-27706E39D86C}" srcId="{E0CE0DE3-09FC-4EE8-BD84-BD8FD3EC9E27}" destId="{211A2676-FCDB-446A-80A8-1843D5F77681}" srcOrd="2" destOrd="0" parTransId="{51528A7E-015C-44B5-8969-0F7CF2B753D5}" sibTransId="{2EA745D3-6A4E-47B5-B990-449ED104D9BF}"/>
    <dgm:cxn modelId="{971072D8-B31D-4773-9F42-14B408BB1E2D}" type="presOf" srcId="{8782CC79-0746-4E8C-825A-94BED138363E}" destId="{3C740E36-D009-450D-BFA1-594EBE925A6C}" srcOrd="0" destOrd="0" presId="urn:microsoft.com/office/officeart/2005/8/layout/bProcess3"/>
    <dgm:cxn modelId="{3BF6ADB9-D168-41E0-9E7C-B4A7F2242033}" type="presOf" srcId="{211A2676-FCDB-446A-80A8-1843D5F77681}" destId="{43200855-5BA5-47B7-BCDA-1311C87FC042}" srcOrd="0" destOrd="0" presId="urn:microsoft.com/office/officeart/2005/8/layout/bProcess3"/>
    <dgm:cxn modelId="{7AD0E2DE-AD81-4649-8580-CE8081C0BB88}" srcId="{E0CE0DE3-09FC-4EE8-BD84-BD8FD3EC9E27}" destId="{16695124-CF3D-4CE5-B317-9CF3A4A37626}" srcOrd="1" destOrd="0" parTransId="{5EEBEC81-0193-4B96-9819-B9F2699AC6A4}" sibTransId="{44303346-BA63-4591-91AE-613730222258}"/>
    <dgm:cxn modelId="{AAB64536-74AD-449D-A35B-8D894BBE7162}" srcId="{E0CE0DE3-09FC-4EE8-BD84-BD8FD3EC9E27}" destId="{74657A1B-33FB-4D11-AB93-3173F7CA4B20}" srcOrd="3" destOrd="0" parTransId="{2067017B-2B43-47C7-975D-651C13661D02}" sibTransId="{7A04BD6D-B134-4DA9-AEBF-88655EC66F0F}"/>
    <dgm:cxn modelId="{6BF517C3-D919-4B09-B5D6-0F8DD0170CD8}" type="presOf" srcId="{44303346-BA63-4591-91AE-613730222258}" destId="{0996E58D-51E3-4EFF-AA5F-C16CDA9136BC}" srcOrd="1" destOrd="0" presId="urn:microsoft.com/office/officeart/2005/8/layout/bProcess3"/>
    <dgm:cxn modelId="{24CCA8A8-D57D-4347-9E75-49F1EDB3367C}" type="presOf" srcId="{CF08D69D-4231-45A2-BB91-A32541AE6335}" destId="{EB78612C-FDCB-4773-A18D-240433040684}" srcOrd="0" destOrd="0" presId="urn:microsoft.com/office/officeart/2005/8/layout/bProcess3"/>
    <dgm:cxn modelId="{DB793234-E6D7-4F68-8608-805A233F45B2}" type="presOf" srcId="{7A04BD6D-B134-4DA9-AEBF-88655EC66F0F}" destId="{836DA5CD-860B-4368-A004-803C4C9F0EF1}" srcOrd="1" destOrd="0" presId="urn:microsoft.com/office/officeart/2005/8/layout/bProcess3"/>
    <dgm:cxn modelId="{23FC235E-056D-474E-B604-8ACE275F1D9C}" type="presOf" srcId="{8782CC79-0746-4E8C-825A-94BED138363E}" destId="{13282A2D-8540-4329-9E92-94E5EF9737F3}" srcOrd="1" destOrd="0" presId="urn:microsoft.com/office/officeart/2005/8/layout/bProcess3"/>
    <dgm:cxn modelId="{A935346A-102A-40F3-8892-347A555540A1}" type="presOf" srcId="{74657A1B-33FB-4D11-AB93-3173F7CA4B20}" destId="{93B99705-BA75-41A9-8408-EAE705FA7D7C}" srcOrd="0" destOrd="0" presId="urn:microsoft.com/office/officeart/2005/8/layout/bProcess3"/>
    <dgm:cxn modelId="{886295A0-0BFC-4183-AA96-FFE367942055}" type="presOf" srcId="{7A04BD6D-B134-4DA9-AEBF-88655EC66F0F}" destId="{556B2D84-DDA3-4514-975F-539B9072F79D}" srcOrd="0" destOrd="0" presId="urn:microsoft.com/office/officeart/2005/8/layout/bProcess3"/>
    <dgm:cxn modelId="{A98568ED-5CE9-49FF-A650-1D8FBF6EAB10}" type="presOf" srcId="{E0CE0DE3-09FC-4EE8-BD84-BD8FD3EC9E27}" destId="{BF335113-43CA-4C7C-98F9-919207B3A273}" srcOrd="0" destOrd="0" presId="urn:microsoft.com/office/officeart/2005/8/layout/bProcess3"/>
    <dgm:cxn modelId="{4E2F71B3-4668-40C9-A9AD-F2B1CED61B1C}" srcId="{E0CE0DE3-09FC-4EE8-BD84-BD8FD3EC9E27}" destId="{CF08D69D-4231-45A2-BB91-A32541AE6335}" srcOrd="4" destOrd="0" parTransId="{F5F49FF9-6710-4D3D-8559-E845F08C9608}" sibTransId="{32EA2380-8025-41D3-AD97-D556A10C93B1}"/>
    <dgm:cxn modelId="{C183F62C-25C0-432D-A23A-E53F1B48049A}" type="presOf" srcId="{44303346-BA63-4591-91AE-613730222258}" destId="{8F53E548-151A-43AA-9590-AD3E6C5E2FDF}" srcOrd="0" destOrd="0" presId="urn:microsoft.com/office/officeart/2005/8/layout/bProcess3"/>
    <dgm:cxn modelId="{F795FCA0-E164-4431-BE31-C5F0AF41E135}" type="presOf" srcId="{2EA745D3-6A4E-47B5-B990-449ED104D9BF}" destId="{A6A5CDC0-117B-44E2-9A23-1383882DFE65}" srcOrd="0" destOrd="0" presId="urn:microsoft.com/office/officeart/2005/8/layout/bProcess3"/>
    <dgm:cxn modelId="{91883F5E-37B3-468E-A758-A8655D14650F}" type="presOf" srcId="{D3BEBE03-0FD8-4073-9ED7-8952EA0435D3}" destId="{5A5ACC3E-0809-47EA-8EE5-D7742572C89F}" srcOrd="0" destOrd="0" presId="urn:microsoft.com/office/officeart/2005/8/layout/bProcess3"/>
    <dgm:cxn modelId="{2AF7CBF7-8CCB-4925-A88F-6AD553B4E5F7}" type="presParOf" srcId="{BF335113-43CA-4C7C-98F9-919207B3A273}" destId="{5A5ACC3E-0809-47EA-8EE5-D7742572C89F}" srcOrd="0" destOrd="0" presId="urn:microsoft.com/office/officeart/2005/8/layout/bProcess3"/>
    <dgm:cxn modelId="{915CF19B-3CF6-425A-97F8-A2EF7290D5D5}" type="presParOf" srcId="{BF335113-43CA-4C7C-98F9-919207B3A273}" destId="{3C740E36-D009-450D-BFA1-594EBE925A6C}" srcOrd="1" destOrd="0" presId="urn:microsoft.com/office/officeart/2005/8/layout/bProcess3"/>
    <dgm:cxn modelId="{855922FF-B565-40B4-AFC3-553490E51D96}" type="presParOf" srcId="{3C740E36-D009-450D-BFA1-594EBE925A6C}" destId="{13282A2D-8540-4329-9E92-94E5EF9737F3}" srcOrd="0" destOrd="0" presId="urn:microsoft.com/office/officeart/2005/8/layout/bProcess3"/>
    <dgm:cxn modelId="{970DA3FE-144C-49F7-B1B9-A1D0694A79C1}" type="presParOf" srcId="{BF335113-43CA-4C7C-98F9-919207B3A273}" destId="{B5B87D7E-5B6E-40F7-B62C-601BD76FDC9B}" srcOrd="2" destOrd="0" presId="urn:microsoft.com/office/officeart/2005/8/layout/bProcess3"/>
    <dgm:cxn modelId="{C778DEDF-E516-4A48-BB19-6CA9758F16A2}" type="presParOf" srcId="{BF335113-43CA-4C7C-98F9-919207B3A273}" destId="{8F53E548-151A-43AA-9590-AD3E6C5E2FDF}" srcOrd="3" destOrd="0" presId="urn:microsoft.com/office/officeart/2005/8/layout/bProcess3"/>
    <dgm:cxn modelId="{CE024B0F-6323-4AFD-81D6-00B66666A8B4}" type="presParOf" srcId="{8F53E548-151A-43AA-9590-AD3E6C5E2FDF}" destId="{0996E58D-51E3-4EFF-AA5F-C16CDA9136BC}" srcOrd="0" destOrd="0" presId="urn:microsoft.com/office/officeart/2005/8/layout/bProcess3"/>
    <dgm:cxn modelId="{FC9C40C8-DF24-47D6-99CE-A7B8C6E0F78E}" type="presParOf" srcId="{BF335113-43CA-4C7C-98F9-919207B3A273}" destId="{43200855-5BA5-47B7-BCDA-1311C87FC042}" srcOrd="4" destOrd="0" presId="urn:microsoft.com/office/officeart/2005/8/layout/bProcess3"/>
    <dgm:cxn modelId="{61D3A266-8267-46D9-9480-A074E296B7AE}" type="presParOf" srcId="{BF335113-43CA-4C7C-98F9-919207B3A273}" destId="{A6A5CDC0-117B-44E2-9A23-1383882DFE65}" srcOrd="5" destOrd="0" presId="urn:microsoft.com/office/officeart/2005/8/layout/bProcess3"/>
    <dgm:cxn modelId="{190CB953-1A42-4D14-920E-A149892939C0}" type="presParOf" srcId="{A6A5CDC0-117B-44E2-9A23-1383882DFE65}" destId="{707885D4-E47B-4B22-A7CE-D7CD0C136D6D}" srcOrd="0" destOrd="0" presId="urn:microsoft.com/office/officeart/2005/8/layout/bProcess3"/>
    <dgm:cxn modelId="{C64A8653-36FA-483A-B45C-30C2F416755A}" type="presParOf" srcId="{BF335113-43CA-4C7C-98F9-919207B3A273}" destId="{93B99705-BA75-41A9-8408-EAE705FA7D7C}" srcOrd="6" destOrd="0" presId="urn:microsoft.com/office/officeart/2005/8/layout/bProcess3"/>
    <dgm:cxn modelId="{8A98A449-6441-445C-8CEE-2797E4BD33EE}" type="presParOf" srcId="{BF335113-43CA-4C7C-98F9-919207B3A273}" destId="{556B2D84-DDA3-4514-975F-539B9072F79D}" srcOrd="7" destOrd="0" presId="urn:microsoft.com/office/officeart/2005/8/layout/bProcess3"/>
    <dgm:cxn modelId="{76EBE0F1-C146-4C97-AF59-95FB3A39D874}" type="presParOf" srcId="{556B2D84-DDA3-4514-975F-539B9072F79D}" destId="{836DA5CD-860B-4368-A004-803C4C9F0EF1}" srcOrd="0" destOrd="0" presId="urn:microsoft.com/office/officeart/2005/8/layout/bProcess3"/>
    <dgm:cxn modelId="{6CBF82DE-93E8-4E50-B27C-721C3D6A3C67}" type="presParOf" srcId="{BF335113-43CA-4C7C-98F9-919207B3A273}" destId="{EB78612C-FDCB-4773-A18D-240433040684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B14BF74-EC39-49BB-8AC9-9FD57082571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0DB7E2-F4E9-4445-BB9F-503C31B66674}">
      <dgm:prSet phldrT="[Text]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r>
            <a: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মধ্যমেয়াদি </a:t>
          </a:r>
          <a:endParaRPr lang="en-US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E5CB8ED6-334F-4FF7-A0EA-2E66D2E22F76}" type="parTrans" cxnId="{808A7FE6-4C19-49CD-A303-55D4A01FB688}">
      <dgm:prSet/>
      <dgm:spPr/>
      <dgm:t>
        <a:bodyPr/>
        <a:lstStyle/>
        <a:p>
          <a:endParaRPr lang="en-US"/>
        </a:p>
      </dgm:t>
    </dgm:pt>
    <dgm:pt modelId="{C8BC14C6-6C22-4501-9F80-FE6C9030B930}" type="sibTrans" cxnId="{808A7FE6-4C19-49CD-A303-55D4A01FB688}">
      <dgm:prSet/>
      <dgm:spPr/>
      <dgm:t>
        <a:bodyPr/>
        <a:lstStyle/>
        <a:p>
          <a:endParaRPr lang="en-US"/>
        </a:p>
      </dgm:t>
    </dgm:pt>
    <dgm:pt modelId="{586C7E6E-A0EC-48E2-882A-048E84803C83}" type="asst">
      <dgm:prSet phldrT="[Text]"/>
      <dgm:spPr>
        <a:solidFill>
          <a:schemeClr val="accent5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bn-BD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rPr>
            <a:t>বাণিজ্যিক ব্যাংক প্রদত্ত ঋণ</a:t>
          </a:r>
          <a:endParaRPr lang="en-US" dirty="0">
            <a:solidFill>
              <a:srgbClr val="FFC000"/>
            </a:solidFill>
            <a:latin typeface="NikoshBAN" pitchFamily="2" charset="0"/>
            <a:cs typeface="NikoshBAN" pitchFamily="2" charset="0"/>
          </a:endParaRPr>
        </a:p>
      </dgm:t>
    </dgm:pt>
    <dgm:pt modelId="{820502DC-3340-483B-805A-04DE146C0FC7}" type="parTrans" cxnId="{F2067A3F-FD7B-43CA-B056-231AD08F9E7D}">
      <dgm:prSet/>
      <dgm:spPr/>
      <dgm:t>
        <a:bodyPr/>
        <a:lstStyle/>
        <a:p>
          <a:endParaRPr lang="en-US"/>
        </a:p>
      </dgm:t>
    </dgm:pt>
    <dgm:pt modelId="{C59FE011-3BD5-4152-BF94-CEA0236C5D2A}" type="sibTrans" cxnId="{F2067A3F-FD7B-43CA-B056-231AD08F9E7D}">
      <dgm:prSet/>
      <dgm:spPr/>
      <dgm:t>
        <a:bodyPr/>
        <a:lstStyle/>
        <a:p>
          <a:endParaRPr lang="en-US"/>
        </a:p>
      </dgm:t>
    </dgm:pt>
    <dgm:pt modelId="{EE56C046-8953-4BCA-869D-038C22245C11}">
      <dgm:prSet phldrT="[Text]"/>
      <dgm:spPr>
        <a:solidFill>
          <a:schemeClr val="accent6">
            <a:lumMod val="75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bn-BD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বেসরকারি প্রতিষ্ঠান</a:t>
          </a:r>
          <a:endParaRPr lang="en-US" dirty="0">
            <a:solidFill>
              <a:srgbClr val="92D050"/>
            </a:solidFill>
            <a:latin typeface="NikoshBAN" pitchFamily="2" charset="0"/>
            <a:cs typeface="NikoshBAN" pitchFamily="2" charset="0"/>
          </a:endParaRPr>
        </a:p>
      </dgm:t>
    </dgm:pt>
    <dgm:pt modelId="{255EA3B6-F14D-427C-8575-ECB49D875FF8}" type="parTrans" cxnId="{74B13062-B65D-49BD-83B4-E40DF8AFA051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US"/>
        </a:p>
      </dgm:t>
    </dgm:pt>
    <dgm:pt modelId="{CD29A136-640E-4D32-9FA6-76E7CC8FA578}" type="sibTrans" cxnId="{74B13062-B65D-49BD-83B4-E40DF8AFA051}">
      <dgm:prSet/>
      <dgm:spPr/>
      <dgm:t>
        <a:bodyPr/>
        <a:lstStyle/>
        <a:p>
          <a:endParaRPr lang="en-US"/>
        </a:p>
      </dgm:t>
    </dgm:pt>
    <dgm:pt modelId="{73F57B08-2467-48C6-9335-C2F2E3BDA570}">
      <dgm:prSet phldrT="[Text]"/>
      <dgm:spPr>
        <a:solidFill>
          <a:srgbClr val="7030A0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bn-BD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মূলধনি বাজারের প্রতিষ্ঠান</a:t>
          </a:r>
          <a:endParaRPr lang="en-US" dirty="0">
            <a:solidFill>
              <a:srgbClr val="92D050"/>
            </a:solidFill>
            <a:latin typeface="NikoshBAN" pitchFamily="2" charset="0"/>
            <a:cs typeface="NikoshBAN" pitchFamily="2" charset="0"/>
          </a:endParaRPr>
        </a:p>
      </dgm:t>
    </dgm:pt>
    <dgm:pt modelId="{40BF3069-7FEF-41EC-832A-5920CBE7AE24}" type="parTrans" cxnId="{121F8C33-ED44-451E-BD53-D3209852899B}">
      <dgm:prSet/>
      <dgm:spPr/>
      <dgm:t>
        <a:bodyPr/>
        <a:lstStyle/>
        <a:p>
          <a:endParaRPr lang="en-US"/>
        </a:p>
      </dgm:t>
    </dgm:pt>
    <dgm:pt modelId="{22B42ECE-AA18-4554-9B36-748C646E6D57}" type="sibTrans" cxnId="{121F8C33-ED44-451E-BD53-D3209852899B}">
      <dgm:prSet/>
      <dgm:spPr/>
      <dgm:t>
        <a:bodyPr/>
        <a:lstStyle/>
        <a:p>
          <a:endParaRPr lang="en-US"/>
        </a:p>
      </dgm:t>
    </dgm:pt>
    <dgm:pt modelId="{337A9EFC-4114-4CFE-8EFF-BCF243C4A8EE}">
      <dgm:prSet phldrT="[Text]"/>
      <dgm:spPr>
        <a:solidFill>
          <a:schemeClr val="accent6">
            <a:lumMod val="75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bn-BD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আন্তর্জাতিক তহবিল </a:t>
          </a:r>
          <a:endParaRPr lang="en-US" dirty="0">
            <a:solidFill>
              <a:srgbClr val="92D050"/>
            </a:solidFill>
            <a:latin typeface="NikoshBAN" pitchFamily="2" charset="0"/>
            <a:cs typeface="NikoshBAN" pitchFamily="2" charset="0"/>
          </a:endParaRPr>
        </a:p>
      </dgm:t>
    </dgm:pt>
    <dgm:pt modelId="{B874A092-E902-4F07-9B4B-92E3D1FA2604}" type="parTrans" cxnId="{814F1CAA-BA5A-4A0B-85F8-31218B63CBC6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US"/>
        </a:p>
      </dgm:t>
    </dgm:pt>
    <dgm:pt modelId="{F6B76377-1E8B-490C-8854-421306EDE637}" type="sibTrans" cxnId="{814F1CAA-BA5A-4A0B-85F8-31218B63CBC6}">
      <dgm:prSet/>
      <dgm:spPr/>
      <dgm:t>
        <a:bodyPr/>
        <a:lstStyle/>
        <a:p>
          <a:endParaRPr lang="en-US"/>
        </a:p>
      </dgm:t>
    </dgm:pt>
    <dgm:pt modelId="{ED664E3D-F22A-4D0E-99DA-BB6048AE2003}" type="asst">
      <dgm:prSet phldrT="[Text]"/>
      <dgm:spPr>
        <a:solidFill>
          <a:schemeClr val="accent5">
            <a:lumMod val="20000"/>
            <a:lumOff val="8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bn-BD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rPr>
            <a:t>বিশেষায়িত আর্থিক প্রতিষ্ঠান</a:t>
          </a:r>
          <a:endParaRPr lang="en-US" dirty="0">
            <a:solidFill>
              <a:srgbClr val="FFC000"/>
            </a:solidFill>
            <a:latin typeface="NikoshBAN" pitchFamily="2" charset="0"/>
            <a:cs typeface="NikoshBAN" pitchFamily="2" charset="0"/>
          </a:endParaRPr>
        </a:p>
      </dgm:t>
    </dgm:pt>
    <dgm:pt modelId="{572F0F42-BEFE-4C81-9C22-3968DD157B46}" type="parTrans" cxnId="{BE6DC7C2-A577-4265-9DB1-10B77A9D1AC6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9B3E2E1-2EAA-4112-8B9E-0A96B46AA4D1}" type="sibTrans" cxnId="{BE6DC7C2-A577-4265-9DB1-10B77A9D1AC6}">
      <dgm:prSet/>
      <dgm:spPr/>
      <dgm:t>
        <a:bodyPr/>
        <a:lstStyle/>
        <a:p>
          <a:endParaRPr lang="en-US"/>
        </a:p>
      </dgm:t>
    </dgm:pt>
    <dgm:pt modelId="{11DEB183-8AB7-4ECB-9A43-F3566A2A599D}" type="pres">
      <dgm:prSet presAssocID="{CB14BF74-EC39-49BB-8AC9-9FD57082571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5B316D-8663-4EA9-905B-784C81D1F11A}" type="pres">
      <dgm:prSet presAssocID="{C70DB7E2-F4E9-4445-BB9F-503C31B66674}" presName="hierRoot1" presStyleCnt="0">
        <dgm:presLayoutVars>
          <dgm:hierBranch val="init"/>
        </dgm:presLayoutVars>
      </dgm:prSet>
      <dgm:spPr/>
    </dgm:pt>
    <dgm:pt modelId="{7324F90E-FC18-4A4A-A08A-D27A1E6FD422}" type="pres">
      <dgm:prSet presAssocID="{C70DB7E2-F4E9-4445-BB9F-503C31B66674}" presName="rootComposite1" presStyleCnt="0"/>
      <dgm:spPr/>
    </dgm:pt>
    <dgm:pt modelId="{FAB50364-4A55-4A86-B06F-2EF8696E0983}" type="pres">
      <dgm:prSet presAssocID="{C70DB7E2-F4E9-4445-BB9F-503C31B66674}" presName="rootText1" presStyleLbl="node0" presStyleIdx="0" presStyleCnt="1" custScaleY="1038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D255D6-914A-4F15-B851-C96A536D0CFC}" type="pres">
      <dgm:prSet presAssocID="{C70DB7E2-F4E9-4445-BB9F-503C31B6667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CED8B9F-F898-4D0A-8B85-84F24BCFEC7E}" type="pres">
      <dgm:prSet presAssocID="{C70DB7E2-F4E9-4445-BB9F-503C31B66674}" presName="hierChild2" presStyleCnt="0"/>
      <dgm:spPr/>
    </dgm:pt>
    <dgm:pt modelId="{FF981DF2-2733-4BB7-A7F1-B3391DF85314}" type="pres">
      <dgm:prSet presAssocID="{255EA3B6-F14D-427C-8575-ECB49D875FF8}" presName="Name37" presStyleLbl="parChTrans1D2" presStyleIdx="0" presStyleCnt="5"/>
      <dgm:spPr/>
      <dgm:t>
        <a:bodyPr/>
        <a:lstStyle/>
        <a:p>
          <a:endParaRPr lang="en-US"/>
        </a:p>
      </dgm:t>
    </dgm:pt>
    <dgm:pt modelId="{91717498-EA68-4ABC-B058-8AB5244B7C81}" type="pres">
      <dgm:prSet presAssocID="{EE56C046-8953-4BCA-869D-038C22245C11}" presName="hierRoot2" presStyleCnt="0">
        <dgm:presLayoutVars>
          <dgm:hierBranch val="init"/>
        </dgm:presLayoutVars>
      </dgm:prSet>
      <dgm:spPr/>
    </dgm:pt>
    <dgm:pt modelId="{D262BFA8-A019-4C38-A4CF-4F1EEB380DD3}" type="pres">
      <dgm:prSet presAssocID="{EE56C046-8953-4BCA-869D-038C22245C11}" presName="rootComposite" presStyleCnt="0"/>
      <dgm:spPr/>
    </dgm:pt>
    <dgm:pt modelId="{3013B9A8-5710-4BB4-B7C2-81285659A721}" type="pres">
      <dgm:prSet presAssocID="{EE56C046-8953-4BCA-869D-038C22245C1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5AB743-FE61-4F0D-8ECB-018E2B86CA7D}" type="pres">
      <dgm:prSet presAssocID="{EE56C046-8953-4BCA-869D-038C22245C11}" presName="rootConnector" presStyleLbl="node2" presStyleIdx="0" presStyleCnt="3"/>
      <dgm:spPr/>
      <dgm:t>
        <a:bodyPr/>
        <a:lstStyle/>
        <a:p>
          <a:endParaRPr lang="en-US"/>
        </a:p>
      </dgm:t>
    </dgm:pt>
    <dgm:pt modelId="{A3BE7D16-B3B8-49B7-BA95-8911486DED97}" type="pres">
      <dgm:prSet presAssocID="{EE56C046-8953-4BCA-869D-038C22245C11}" presName="hierChild4" presStyleCnt="0"/>
      <dgm:spPr/>
    </dgm:pt>
    <dgm:pt modelId="{5D320B9B-D7A8-4B61-A89F-774FF90C894E}" type="pres">
      <dgm:prSet presAssocID="{EE56C046-8953-4BCA-869D-038C22245C11}" presName="hierChild5" presStyleCnt="0"/>
      <dgm:spPr/>
    </dgm:pt>
    <dgm:pt modelId="{42A58909-073D-4E30-882D-754E99E93809}" type="pres">
      <dgm:prSet presAssocID="{40BF3069-7FEF-41EC-832A-5920CBE7AE24}" presName="Name37" presStyleLbl="parChTrans1D2" presStyleIdx="1" presStyleCnt="5"/>
      <dgm:spPr/>
      <dgm:t>
        <a:bodyPr/>
        <a:lstStyle/>
        <a:p>
          <a:endParaRPr lang="en-US"/>
        </a:p>
      </dgm:t>
    </dgm:pt>
    <dgm:pt modelId="{0893F25B-0731-4094-9817-119B37AA3505}" type="pres">
      <dgm:prSet presAssocID="{73F57B08-2467-48C6-9335-C2F2E3BDA570}" presName="hierRoot2" presStyleCnt="0">
        <dgm:presLayoutVars>
          <dgm:hierBranch val="init"/>
        </dgm:presLayoutVars>
      </dgm:prSet>
      <dgm:spPr/>
    </dgm:pt>
    <dgm:pt modelId="{85BEC7CF-A74C-4D81-B600-8D37EE0FE5BA}" type="pres">
      <dgm:prSet presAssocID="{73F57B08-2467-48C6-9335-C2F2E3BDA570}" presName="rootComposite" presStyleCnt="0"/>
      <dgm:spPr/>
    </dgm:pt>
    <dgm:pt modelId="{6A3A6584-C668-4C57-AEB2-771703974837}" type="pres">
      <dgm:prSet presAssocID="{73F57B08-2467-48C6-9335-C2F2E3BDA57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6ABD20-7396-4999-89EC-C51C71569A28}" type="pres">
      <dgm:prSet presAssocID="{73F57B08-2467-48C6-9335-C2F2E3BDA570}" presName="rootConnector" presStyleLbl="node2" presStyleIdx="1" presStyleCnt="3"/>
      <dgm:spPr/>
      <dgm:t>
        <a:bodyPr/>
        <a:lstStyle/>
        <a:p>
          <a:endParaRPr lang="en-US"/>
        </a:p>
      </dgm:t>
    </dgm:pt>
    <dgm:pt modelId="{4199810B-A86B-4789-A73D-E49AD9F9E0E9}" type="pres">
      <dgm:prSet presAssocID="{73F57B08-2467-48C6-9335-C2F2E3BDA570}" presName="hierChild4" presStyleCnt="0"/>
      <dgm:spPr/>
    </dgm:pt>
    <dgm:pt modelId="{5F79BBE1-0408-4943-8F77-8BD77C2A41AE}" type="pres">
      <dgm:prSet presAssocID="{73F57B08-2467-48C6-9335-C2F2E3BDA570}" presName="hierChild5" presStyleCnt="0"/>
      <dgm:spPr/>
    </dgm:pt>
    <dgm:pt modelId="{8F3E78EA-2A8C-4666-8049-A8276FA44B1B}" type="pres">
      <dgm:prSet presAssocID="{B874A092-E902-4F07-9B4B-92E3D1FA2604}" presName="Name37" presStyleLbl="parChTrans1D2" presStyleIdx="2" presStyleCnt="5"/>
      <dgm:spPr/>
      <dgm:t>
        <a:bodyPr/>
        <a:lstStyle/>
        <a:p>
          <a:endParaRPr lang="en-US"/>
        </a:p>
      </dgm:t>
    </dgm:pt>
    <dgm:pt modelId="{6F0405B6-C799-4973-9947-85D166D903D2}" type="pres">
      <dgm:prSet presAssocID="{337A9EFC-4114-4CFE-8EFF-BCF243C4A8EE}" presName="hierRoot2" presStyleCnt="0">
        <dgm:presLayoutVars>
          <dgm:hierBranch val="init"/>
        </dgm:presLayoutVars>
      </dgm:prSet>
      <dgm:spPr/>
    </dgm:pt>
    <dgm:pt modelId="{CC85E684-3907-4A8E-9EAC-E0CACAA1D7F6}" type="pres">
      <dgm:prSet presAssocID="{337A9EFC-4114-4CFE-8EFF-BCF243C4A8EE}" presName="rootComposite" presStyleCnt="0"/>
      <dgm:spPr/>
    </dgm:pt>
    <dgm:pt modelId="{5CE10B72-F273-4D54-A919-D977AD06D82C}" type="pres">
      <dgm:prSet presAssocID="{337A9EFC-4114-4CFE-8EFF-BCF243C4A8EE}" presName="rootText" presStyleLbl="node2" presStyleIdx="2" presStyleCnt="3" custLinFactNeighborX="-5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637F2C-B353-4D8A-A479-5F728C0ED3DD}" type="pres">
      <dgm:prSet presAssocID="{337A9EFC-4114-4CFE-8EFF-BCF243C4A8EE}" presName="rootConnector" presStyleLbl="node2" presStyleIdx="2" presStyleCnt="3"/>
      <dgm:spPr/>
      <dgm:t>
        <a:bodyPr/>
        <a:lstStyle/>
        <a:p>
          <a:endParaRPr lang="en-US"/>
        </a:p>
      </dgm:t>
    </dgm:pt>
    <dgm:pt modelId="{C30EFB23-BDF2-4579-986D-4E5B1FFF325F}" type="pres">
      <dgm:prSet presAssocID="{337A9EFC-4114-4CFE-8EFF-BCF243C4A8EE}" presName="hierChild4" presStyleCnt="0"/>
      <dgm:spPr/>
    </dgm:pt>
    <dgm:pt modelId="{70DB9DB3-0B4B-40F2-8550-1A2A526401C8}" type="pres">
      <dgm:prSet presAssocID="{337A9EFC-4114-4CFE-8EFF-BCF243C4A8EE}" presName="hierChild5" presStyleCnt="0"/>
      <dgm:spPr/>
    </dgm:pt>
    <dgm:pt modelId="{0FA46A7C-D51A-4A87-9DD5-EDA6D198B409}" type="pres">
      <dgm:prSet presAssocID="{C70DB7E2-F4E9-4445-BB9F-503C31B66674}" presName="hierChild3" presStyleCnt="0"/>
      <dgm:spPr/>
    </dgm:pt>
    <dgm:pt modelId="{199404F9-DE9F-49FE-B7DA-19971B212411}" type="pres">
      <dgm:prSet presAssocID="{820502DC-3340-483B-805A-04DE146C0FC7}" presName="Name111" presStyleLbl="parChTrans1D2" presStyleIdx="3" presStyleCnt="5"/>
      <dgm:spPr/>
      <dgm:t>
        <a:bodyPr/>
        <a:lstStyle/>
        <a:p>
          <a:endParaRPr lang="en-US"/>
        </a:p>
      </dgm:t>
    </dgm:pt>
    <dgm:pt modelId="{070E4111-6425-4063-A29A-99703E630ECF}" type="pres">
      <dgm:prSet presAssocID="{586C7E6E-A0EC-48E2-882A-048E84803C83}" presName="hierRoot3" presStyleCnt="0">
        <dgm:presLayoutVars>
          <dgm:hierBranch val="init"/>
        </dgm:presLayoutVars>
      </dgm:prSet>
      <dgm:spPr/>
    </dgm:pt>
    <dgm:pt modelId="{C3F5B50F-771A-462E-9338-8D5C2DF2DD7F}" type="pres">
      <dgm:prSet presAssocID="{586C7E6E-A0EC-48E2-882A-048E84803C83}" presName="rootComposite3" presStyleCnt="0"/>
      <dgm:spPr/>
    </dgm:pt>
    <dgm:pt modelId="{EFA28CCC-73E4-49F7-86F8-4DAF7B025C69}" type="pres">
      <dgm:prSet presAssocID="{586C7E6E-A0EC-48E2-882A-048E84803C83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187E18-26AE-4FF3-88DB-520A9DE404B6}" type="pres">
      <dgm:prSet presAssocID="{586C7E6E-A0EC-48E2-882A-048E84803C83}" presName="rootConnector3" presStyleLbl="asst1" presStyleIdx="0" presStyleCnt="2"/>
      <dgm:spPr/>
      <dgm:t>
        <a:bodyPr/>
        <a:lstStyle/>
        <a:p>
          <a:endParaRPr lang="en-US"/>
        </a:p>
      </dgm:t>
    </dgm:pt>
    <dgm:pt modelId="{BCF05C4F-9C48-4151-BE51-FEF462A742E6}" type="pres">
      <dgm:prSet presAssocID="{586C7E6E-A0EC-48E2-882A-048E84803C83}" presName="hierChild6" presStyleCnt="0"/>
      <dgm:spPr/>
    </dgm:pt>
    <dgm:pt modelId="{6DC6FFD6-7E4D-4FC0-9EB2-0A767C436228}" type="pres">
      <dgm:prSet presAssocID="{586C7E6E-A0EC-48E2-882A-048E84803C83}" presName="hierChild7" presStyleCnt="0"/>
      <dgm:spPr/>
    </dgm:pt>
    <dgm:pt modelId="{D17E63D4-C083-4D09-BC07-992234FEF6B9}" type="pres">
      <dgm:prSet presAssocID="{572F0F42-BEFE-4C81-9C22-3968DD157B46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4F7F5241-A83E-4339-9AB8-62AD26DE9B47}" type="pres">
      <dgm:prSet presAssocID="{ED664E3D-F22A-4D0E-99DA-BB6048AE2003}" presName="hierRoot3" presStyleCnt="0">
        <dgm:presLayoutVars>
          <dgm:hierBranch val="init"/>
        </dgm:presLayoutVars>
      </dgm:prSet>
      <dgm:spPr/>
    </dgm:pt>
    <dgm:pt modelId="{4E88AF4C-F440-49A8-B636-AC1A97CACE9E}" type="pres">
      <dgm:prSet presAssocID="{ED664E3D-F22A-4D0E-99DA-BB6048AE2003}" presName="rootComposite3" presStyleCnt="0"/>
      <dgm:spPr/>
    </dgm:pt>
    <dgm:pt modelId="{35F0C2A8-8680-4BDC-A7EA-464FAFD0D287}" type="pres">
      <dgm:prSet presAssocID="{ED664E3D-F22A-4D0E-99DA-BB6048AE2003}" presName="rootText3" presStyleLbl="asst1" presStyleIdx="1" presStyleCnt="2" custLinFactNeighborX="534" custLinFactNeighborY="-15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AB1FF-2BC2-4110-B4BC-A451A0ED75D4}" type="pres">
      <dgm:prSet presAssocID="{ED664E3D-F22A-4D0E-99DA-BB6048AE2003}" presName="rootConnector3" presStyleLbl="asst1" presStyleIdx="1" presStyleCnt="2"/>
      <dgm:spPr/>
      <dgm:t>
        <a:bodyPr/>
        <a:lstStyle/>
        <a:p>
          <a:endParaRPr lang="en-US"/>
        </a:p>
      </dgm:t>
    </dgm:pt>
    <dgm:pt modelId="{579BD8BE-7F91-469A-9101-7BDE35AC1AB3}" type="pres">
      <dgm:prSet presAssocID="{ED664E3D-F22A-4D0E-99DA-BB6048AE2003}" presName="hierChild6" presStyleCnt="0"/>
      <dgm:spPr/>
    </dgm:pt>
    <dgm:pt modelId="{2B5F7721-BA32-4B38-8990-4E7E6600F4B4}" type="pres">
      <dgm:prSet presAssocID="{ED664E3D-F22A-4D0E-99DA-BB6048AE2003}" presName="hierChild7" presStyleCnt="0"/>
      <dgm:spPr/>
    </dgm:pt>
  </dgm:ptLst>
  <dgm:cxnLst>
    <dgm:cxn modelId="{6E4323D9-163F-4FE1-8C00-4E830EB7A2B9}" type="presOf" srcId="{337A9EFC-4114-4CFE-8EFF-BCF243C4A8EE}" destId="{E2637F2C-B353-4D8A-A479-5F728C0ED3DD}" srcOrd="1" destOrd="0" presId="urn:microsoft.com/office/officeart/2005/8/layout/orgChart1"/>
    <dgm:cxn modelId="{EA24AB2E-E112-4EC9-80D8-EE34A55D9F3F}" type="presOf" srcId="{B874A092-E902-4F07-9B4B-92E3D1FA2604}" destId="{8F3E78EA-2A8C-4666-8049-A8276FA44B1B}" srcOrd="0" destOrd="0" presId="urn:microsoft.com/office/officeart/2005/8/layout/orgChart1"/>
    <dgm:cxn modelId="{814F1CAA-BA5A-4A0B-85F8-31218B63CBC6}" srcId="{C70DB7E2-F4E9-4445-BB9F-503C31B66674}" destId="{337A9EFC-4114-4CFE-8EFF-BCF243C4A8EE}" srcOrd="4" destOrd="0" parTransId="{B874A092-E902-4F07-9B4B-92E3D1FA2604}" sibTransId="{F6B76377-1E8B-490C-8854-421306EDE637}"/>
    <dgm:cxn modelId="{74B13062-B65D-49BD-83B4-E40DF8AFA051}" srcId="{C70DB7E2-F4E9-4445-BB9F-503C31B66674}" destId="{EE56C046-8953-4BCA-869D-038C22245C11}" srcOrd="2" destOrd="0" parTransId="{255EA3B6-F14D-427C-8575-ECB49D875FF8}" sibTransId="{CD29A136-640E-4D32-9FA6-76E7CC8FA578}"/>
    <dgm:cxn modelId="{2C9DA323-ABB8-42E2-ACEE-A54F163ED085}" type="presOf" srcId="{EE56C046-8953-4BCA-869D-038C22245C11}" destId="{B85AB743-FE61-4F0D-8ECB-018E2B86CA7D}" srcOrd="1" destOrd="0" presId="urn:microsoft.com/office/officeart/2005/8/layout/orgChart1"/>
    <dgm:cxn modelId="{121F8C33-ED44-451E-BD53-D3209852899B}" srcId="{C70DB7E2-F4E9-4445-BB9F-503C31B66674}" destId="{73F57B08-2467-48C6-9335-C2F2E3BDA570}" srcOrd="3" destOrd="0" parTransId="{40BF3069-7FEF-41EC-832A-5920CBE7AE24}" sibTransId="{22B42ECE-AA18-4554-9B36-748C646E6D57}"/>
    <dgm:cxn modelId="{FF36C805-13D0-4BC3-B53C-C70108197646}" type="presOf" srcId="{C70DB7E2-F4E9-4445-BB9F-503C31B66674}" destId="{FAB50364-4A55-4A86-B06F-2EF8696E0983}" srcOrd="0" destOrd="0" presId="urn:microsoft.com/office/officeart/2005/8/layout/orgChart1"/>
    <dgm:cxn modelId="{32A0479B-0DCB-449F-94CD-FDB60FBC9ED3}" type="presOf" srcId="{40BF3069-7FEF-41EC-832A-5920CBE7AE24}" destId="{42A58909-073D-4E30-882D-754E99E93809}" srcOrd="0" destOrd="0" presId="urn:microsoft.com/office/officeart/2005/8/layout/orgChart1"/>
    <dgm:cxn modelId="{F76BAAA3-9799-48FF-B711-21D7BDC60E96}" type="presOf" srcId="{73F57B08-2467-48C6-9335-C2F2E3BDA570}" destId="{CD6ABD20-7396-4999-89EC-C51C71569A28}" srcOrd="1" destOrd="0" presId="urn:microsoft.com/office/officeart/2005/8/layout/orgChart1"/>
    <dgm:cxn modelId="{E18E9C7E-AA76-44FD-9D78-E7DB64F59FD8}" type="presOf" srcId="{C70DB7E2-F4E9-4445-BB9F-503C31B66674}" destId="{14D255D6-914A-4F15-B851-C96A536D0CFC}" srcOrd="1" destOrd="0" presId="urn:microsoft.com/office/officeart/2005/8/layout/orgChart1"/>
    <dgm:cxn modelId="{D1A28101-7C0D-4CDC-A6BB-0640B4D2BFB0}" type="presOf" srcId="{EE56C046-8953-4BCA-869D-038C22245C11}" destId="{3013B9A8-5710-4BB4-B7C2-81285659A721}" srcOrd="0" destOrd="0" presId="urn:microsoft.com/office/officeart/2005/8/layout/orgChart1"/>
    <dgm:cxn modelId="{AE7D8933-F627-44C6-91E6-2D5908FEB774}" type="presOf" srcId="{586C7E6E-A0EC-48E2-882A-048E84803C83}" destId="{99187E18-26AE-4FF3-88DB-520A9DE404B6}" srcOrd="1" destOrd="0" presId="urn:microsoft.com/office/officeart/2005/8/layout/orgChart1"/>
    <dgm:cxn modelId="{C7E7ACAC-7436-4012-9F50-F2FDDC2B96A5}" type="presOf" srcId="{820502DC-3340-483B-805A-04DE146C0FC7}" destId="{199404F9-DE9F-49FE-B7DA-19971B212411}" srcOrd="0" destOrd="0" presId="urn:microsoft.com/office/officeart/2005/8/layout/orgChart1"/>
    <dgm:cxn modelId="{4FC50986-C669-4285-AFAE-B2A392E2DDDF}" type="presOf" srcId="{586C7E6E-A0EC-48E2-882A-048E84803C83}" destId="{EFA28CCC-73E4-49F7-86F8-4DAF7B025C69}" srcOrd="0" destOrd="0" presId="urn:microsoft.com/office/officeart/2005/8/layout/orgChart1"/>
    <dgm:cxn modelId="{A9DE20B0-D0D6-4E6A-A243-1EA5ECDB842F}" type="presOf" srcId="{ED664E3D-F22A-4D0E-99DA-BB6048AE2003}" destId="{35F0C2A8-8680-4BDC-A7EA-464FAFD0D287}" srcOrd="0" destOrd="0" presId="urn:microsoft.com/office/officeart/2005/8/layout/orgChart1"/>
    <dgm:cxn modelId="{F2067A3F-FD7B-43CA-B056-231AD08F9E7D}" srcId="{C70DB7E2-F4E9-4445-BB9F-503C31B66674}" destId="{586C7E6E-A0EC-48E2-882A-048E84803C83}" srcOrd="0" destOrd="0" parTransId="{820502DC-3340-483B-805A-04DE146C0FC7}" sibTransId="{C59FE011-3BD5-4152-BF94-CEA0236C5D2A}"/>
    <dgm:cxn modelId="{492AA4FE-B122-4798-8A39-914C5476E315}" type="presOf" srcId="{337A9EFC-4114-4CFE-8EFF-BCF243C4A8EE}" destId="{5CE10B72-F273-4D54-A919-D977AD06D82C}" srcOrd="0" destOrd="0" presId="urn:microsoft.com/office/officeart/2005/8/layout/orgChart1"/>
    <dgm:cxn modelId="{93C3151C-56D5-4C54-95B8-5666E3DE44DB}" type="presOf" srcId="{ED664E3D-F22A-4D0E-99DA-BB6048AE2003}" destId="{E37AB1FF-2BC2-4110-B4BC-A451A0ED75D4}" srcOrd="1" destOrd="0" presId="urn:microsoft.com/office/officeart/2005/8/layout/orgChart1"/>
    <dgm:cxn modelId="{8EFEE87A-969D-4871-92CE-10493447989A}" type="presOf" srcId="{255EA3B6-F14D-427C-8575-ECB49D875FF8}" destId="{FF981DF2-2733-4BB7-A7F1-B3391DF85314}" srcOrd="0" destOrd="0" presId="urn:microsoft.com/office/officeart/2005/8/layout/orgChart1"/>
    <dgm:cxn modelId="{51A040B6-89B9-4E3E-B6B6-D19F7B33AC6E}" type="presOf" srcId="{73F57B08-2467-48C6-9335-C2F2E3BDA570}" destId="{6A3A6584-C668-4C57-AEB2-771703974837}" srcOrd="0" destOrd="0" presId="urn:microsoft.com/office/officeart/2005/8/layout/orgChart1"/>
    <dgm:cxn modelId="{BE6DC7C2-A577-4265-9DB1-10B77A9D1AC6}" srcId="{C70DB7E2-F4E9-4445-BB9F-503C31B66674}" destId="{ED664E3D-F22A-4D0E-99DA-BB6048AE2003}" srcOrd="1" destOrd="0" parTransId="{572F0F42-BEFE-4C81-9C22-3968DD157B46}" sibTransId="{99B3E2E1-2EAA-4112-8B9E-0A96B46AA4D1}"/>
    <dgm:cxn modelId="{B570BDDA-55C8-419B-A68A-5974D039E71E}" type="presOf" srcId="{572F0F42-BEFE-4C81-9C22-3968DD157B46}" destId="{D17E63D4-C083-4D09-BC07-992234FEF6B9}" srcOrd="0" destOrd="0" presId="urn:microsoft.com/office/officeart/2005/8/layout/orgChart1"/>
    <dgm:cxn modelId="{E6612800-36C1-4DC1-96F3-3FE6A60EF297}" type="presOf" srcId="{CB14BF74-EC39-49BB-8AC9-9FD57082571A}" destId="{11DEB183-8AB7-4ECB-9A43-F3566A2A599D}" srcOrd="0" destOrd="0" presId="urn:microsoft.com/office/officeart/2005/8/layout/orgChart1"/>
    <dgm:cxn modelId="{808A7FE6-4C19-49CD-A303-55D4A01FB688}" srcId="{CB14BF74-EC39-49BB-8AC9-9FD57082571A}" destId="{C70DB7E2-F4E9-4445-BB9F-503C31B66674}" srcOrd="0" destOrd="0" parTransId="{E5CB8ED6-334F-4FF7-A0EA-2E66D2E22F76}" sibTransId="{C8BC14C6-6C22-4501-9F80-FE6C9030B930}"/>
    <dgm:cxn modelId="{3BDD8C71-DE1E-44D8-9629-4131EFBB0215}" type="presParOf" srcId="{11DEB183-8AB7-4ECB-9A43-F3566A2A599D}" destId="{F95B316D-8663-4EA9-905B-784C81D1F11A}" srcOrd="0" destOrd="0" presId="urn:microsoft.com/office/officeart/2005/8/layout/orgChart1"/>
    <dgm:cxn modelId="{FE4F5BB9-66BC-47D7-AE76-44C1FCBAFDD9}" type="presParOf" srcId="{F95B316D-8663-4EA9-905B-784C81D1F11A}" destId="{7324F90E-FC18-4A4A-A08A-D27A1E6FD422}" srcOrd="0" destOrd="0" presId="urn:microsoft.com/office/officeart/2005/8/layout/orgChart1"/>
    <dgm:cxn modelId="{66E26CD4-D6BD-4A22-82E4-09D96168C17C}" type="presParOf" srcId="{7324F90E-FC18-4A4A-A08A-D27A1E6FD422}" destId="{FAB50364-4A55-4A86-B06F-2EF8696E0983}" srcOrd="0" destOrd="0" presId="urn:microsoft.com/office/officeart/2005/8/layout/orgChart1"/>
    <dgm:cxn modelId="{C6B5744B-2D28-4FAB-865C-2F02954335AA}" type="presParOf" srcId="{7324F90E-FC18-4A4A-A08A-D27A1E6FD422}" destId="{14D255D6-914A-4F15-B851-C96A536D0CFC}" srcOrd="1" destOrd="0" presId="urn:microsoft.com/office/officeart/2005/8/layout/orgChart1"/>
    <dgm:cxn modelId="{DD739D65-3666-4696-9EF0-6213F24E2ED3}" type="presParOf" srcId="{F95B316D-8663-4EA9-905B-784C81D1F11A}" destId="{4CED8B9F-F898-4D0A-8B85-84F24BCFEC7E}" srcOrd="1" destOrd="0" presId="urn:microsoft.com/office/officeart/2005/8/layout/orgChart1"/>
    <dgm:cxn modelId="{90BB76E9-7146-471F-8983-9EC5A827EDC4}" type="presParOf" srcId="{4CED8B9F-F898-4D0A-8B85-84F24BCFEC7E}" destId="{FF981DF2-2733-4BB7-A7F1-B3391DF85314}" srcOrd="0" destOrd="0" presId="urn:microsoft.com/office/officeart/2005/8/layout/orgChart1"/>
    <dgm:cxn modelId="{F5DB868B-74C8-4388-827C-6B52CE24C461}" type="presParOf" srcId="{4CED8B9F-F898-4D0A-8B85-84F24BCFEC7E}" destId="{91717498-EA68-4ABC-B058-8AB5244B7C81}" srcOrd="1" destOrd="0" presId="urn:microsoft.com/office/officeart/2005/8/layout/orgChart1"/>
    <dgm:cxn modelId="{5B05011C-B2A1-4C3C-B242-99EF3A00A9FD}" type="presParOf" srcId="{91717498-EA68-4ABC-B058-8AB5244B7C81}" destId="{D262BFA8-A019-4C38-A4CF-4F1EEB380DD3}" srcOrd="0" destOrd="0" presId="urn:microsoft.com/office/officeart/2005/8/layout/orgChart1"/>
    <dgm:cxn modelId="{365BE1E3-501D-470D-BE7F-B7BF26975E83}" type="presParOf" srcId="{D262BFA8-A019-4C38-A4CF-4F1EEB380DD3}" destId="{3013B9A8-5710-4BB4-B7C2-81285659A721}" srcOrd="0" destOrd="0" presId="urn:microsoft.com/office/officeart/2005/8/layout/orgChart1"/>
    <dgm:cxn modelId="{6873A70C-A962-49E4-B932-ABC6521366E8}" type="presParOf" srcId="{D262BFA8-A019-4C38-A4CF-4F1EEB380DD3}" destId="{B85AB743-FE61-4F0D-8ECB-018E2B86CA7D}" srcOrd="1" destOrd="0" presId="urn:microsoft.com/office/officeart/2005/8/layout/orgChart1"/>
    <dgm:cxn modelId="{51C0676E-1D91-431C-89B3-03014AD82B3E}" type="presParOf" srcId="{91717498-EA68-4ABC-B058-8AB5244B7C81}" destId="{A3BE7D16-B3B8-49B7-BA95-8911486DED97}" srcOrd="1" destOrd="0" presId="urn:microsoft.com/office/officeart/2005/8/layout/orgChart1"/>
    <dgm:cxn modelId="{9C8F96B8-B79C-47E1-B052-06647C6BADB1}" type="presParOf" srcId="{91717498-EA68-4ABC-B058-8AB5244B7C81}" destId="{5D320B9B-D7A8-4B61-A89F-774FF90C894E}" srcOrd="2" destOrd="0" presId="urn:microsoft.com/office/officeart/2005/8/layout/orgChart1"/>
    <dgm:cxn modelId="{F039C5B9-7DDE-405F-B7C9-820EFB1AE1F0}" type="presParOf" srcId="{4CED8B9F-F898-4D0A-8B85-84F24BCFEC7E}" destId="{42A58909-073D-4E30-882D-754E99E93809}" srcOrd="2" destOrd="0" presId="urn:microsoft.com/office/officeart/2005/8/layout/orgChart1"/>
    <dgm:cxn modelId="{2C7584B4-02DB-4F1B-A737-40E892CA2723}" type="presParOf" srcId="{4CED8B9F-F898-4D0A-8B85-84F24BCFEC7E}" destId="{0893F25B-0731-4094-9817-119B37AA3505}" srcOrd="3" destOrd="0" presId="urn:microsoft.com/office/officeart/2005/8/layout/orgChart1"/>
    <dgm:cxn modelId="{AF2DE84D-170A-49EB-99B9-B9CA4A130587}" type="presParOf" srcId="{0893F25B-0731-4094-9817-119B37AA3505}" destId="{85BEC7CF-A74C-4D81-B600-8D37EE0FE5BA}" srcOrd="0" destOrd="0" presId="urn:microsoft.com/office/officeart/2005/8/layout/orgChart1"/>
    <dgm:cxn modelId="{6611A0EA-D1BD-47C4-8EE1-0490C2F0EF92}" type="presParOf" srcId="{85BEC7CF-A74C-4D81-B600-8D37EE0FE5BA}" destId="{6A3A6584-C668-4C57-AEB2-771703974837}" srcOrd="0" destOrd="0" presId="urn:microsoft.com/office/officeart/2005/8/layout/orgChart1"/>
    <dgm:cxn modelId="{4FEA493E-0A15-4FC1-A2C2-F39F01D54107}" type="presParOf" srcId="{85BEC7CF-A74C-4D81-B600-8D37EE0FE5BA}" destId="{CD6ABD20-7396-4999-89EC-C51C71569A28}" srcOrd="1" destOrd="0" presId="urn:microsoft.com/office/officeart/2005/8/layout/orgChart1"/>
    <dgm:cxn modelId="{989B9B71-83DB-4D59-9CC6-EA01236E2713}" type="presParOf" srcId="{0893F25B-0731-4094-9817-119B37AA3505}" destId="{4199810B-A86B-4789-A73D-E49AD9F9E0E9}" srcOrd="1" destOrd="0" presId="urn:microsoft.com/office/officeart/2005/8/layout/orgChart1"/>
    <dgm:cxn modelId="{E2BFC60C-1485-4B97-8221-CC797C48850D}" type="presParOf" srcId="{0893F25B-0731-4094-9817-119B37AA3505}" destId="{5F79BBE1-0408-4943-8F77-8BD77C2A41AE}" srcOrd="2" destOrd="0" presId="urn:microsoft.com/office/officeart/2005/8/layout/orgChart1"/>
    <dgm:cxn modelId="{622D759F-58D6-4C70-B47B-D042B3D1B050}" type="presParOf" srcId="{4CED8B9F-F898-4D0A-8B85-84F24BCFEC7E}" destId="{8F3E78EA-2A8C-4666-8049-A8276FA44B1B}" srcOrd="4" destOrd="0" presId="urn:microsoft.com/office/officeart/2005/8/layout/orgChart1"/>
    <dgm:cxn modelId="{D5845595-5780-4E69-B639-63C871A82AAB}" type="presParOf" srcId="{4CED8B9F-F898-4D0A-8B85-84F24BCFEC7E}" destId="{6F0405B6-C799-4973-9947-85D166D903D2}" srcOrd="5" destOrd="0" presId="urn:microsoft.com/office/officeart/2005/8/layout/orgChart1"/>
    <dgm:cxn modelId="{47F1CCF9-FEAA-4157-B75B-C357AA1D08CB}" type="presParOf" srcId="{6F0405B6-C799-4973-9947-85D166D903D2}" destId="{CC85E684-3907-4A8E-9EAC-E0CACAA1D7F6}" srcOrd="0" destOrd="0" presId="urn:microsoft.com/office/officeart/2005/8/layout/orgChart1"/>
    <dgm:cxn modelId="{C8EE3A3E-F2C5-4335-9FDF-20113A831694}" type="presParOf" srcId="{CC85E684-3907-4A8E-9EAC-E0CACAA1D7F6}" destId="{5CE10B72-F273-4D54-A919-D977AD06D82C}" srcOrd="0" destOrd="0" presId="urn:microsoft.com/office/officeart/2005/8/layout/orgChart1"/>
    <dgm:cxn modelId="{E61AE30F-A128-44BB-B599-67D30D4DA8EB}" type="presParOf" srcId="{CC85E684-3907-4A8E-9EAC-E0CACAA1D7F6}" destId="{E2637F2C-B353-4D8A-A479-5F728C0ED3DD}" srcOrd="1" destOrd="0" presId="urn:microsoft.com/office/officeart/2005/8/layout/orgChart1"/>
    <dgm:cxn modelId="{030DCEA2-5D5A-48F4-B916-E5C9B4B3E9B2}" type="presParOf" srcId="{6F0405B6-C799-4973-9947-85D166D903D2}" destId="{C30EFB23-BDF2-4579-986D-4E5B1FFF325F}" srcOrd="1" destOrd="0" presId="urn:microsoft.com/office/officeart/2005/8/layout/orgChart1"/>
    <dgm:cxn modelId="{2EAAEB84-4A48-46D2-89C2-1DCDD928318C}" type="presParOf" srcId="{6F0405B6-C799-4973-9947-85D166D903D2}" destId="{70DB9DB3-0B4B-40F2-8550-1A2A526401C8}" srcOrd="2" destOrd="0" presId="urn:microsoft.com/office/officeart/2005/8/layout/orgChart1"/>
    <dgm:cxn modelId="{24B39BFF-DBE4-42B1-AF33-3BB36D160E74}" type="presParOf" srcId="{F95B316D-8663-4EA9-905B-784C81D1F11A}" destId="{0FA46A7C-D51A-4A87-9DD5-EDA6D198B409}" srcOrd="2" destOrd="0" presId="urn:microsoft.com/office/officeart/2005/8/layout/orgChart1"/>
    <dgm:cxn modelId="{DB893BF4-310A-4594-AF60-6464285F33FB}" type="presParOf" srcId="{0FA46A7C-D51A-4A87-9DD5-EDA6D198B409}" destId="{199404F9-DE9F-49FE-B7DA-19971B212411}" srcOrd="0" destOrd="0" presId="urn:microsoft.com/office/officeart/2005/8/layout/orgChart1"/>
    <dgm:cxn modelId="{FEB5223B-9F5F-4EE1-B3AB-51B0140F990D}" type="presParOf" srcId="{0FA46A7C-D51A-4A87-9DD5-EDA6D198B409}" destId="{070E4111-6425-4063-A29A-99703E630ECF}" srcOrd="1" destOrd="0" presId="urn:microsoft.com/office/officeart/2005/8/layout/orgChart1"/>
    <dgm:cxn modelId="{3804F013-E462-4A09-895D-E36204F44AA3}" type="presParOf" srcId="{070E4111-6425-4063-A29A-99703E630ECF}" destId="{C3F5B50F-771A-462E-9338-8D5C2DF2DD7F}" srcOrd="0" destOrd="0" presId="urn:microsoft.com/office/officeart/2005/8/layout/orgChart1"/>
    <dgm:cxn modelId="{87011EEC-AEB3-46C1-9F3F-D9E7B80CBC58}" type="presParOf" srcId="{C3F5B50F-771A-462E-9338-8D5C2DF2DD7F}" destId="{EFA28CCC-73E4-49F7-86F8-4DAF7B025C69}" srcOrd="0" destOrd="0" presId="urn:microsoft.com/office/officeart/2005/8/layout/orgChart1"/>
    <dgm:cxn modelId="{65D730FA-C0AA-430C-A261-F12E7F45E607}" type="presParOf" srcId="{C3F5B50F-771A-462E-9338-8D5C2DF2DD7F}" destId="{99187E18-26AE-4FF3-88DB-520A9DE404B6}" srcOrd="1" destOrd="0" presId="urn:microsoft.com/office/officeart/2005/8/layout/orgChart1"/>
    <dgm:cxn modelId="{851A8297-35B0-45EC-BF9D-74DA9A9BC446}" type="presParOf" srcId="{070E4111-6425-4063-A29A-99703E630ECF}" destId="{BCF05C4F-9C48-4151-BE51-FEF462A742E6}" srcOrd="1" destOrd="0" presId="urn:microsoft.com/office/officeart/2005/8/layout/orgChart1"/>
    <dgm:cxn modelId="{D569AD9E-D56D-4F9C-B4B3-7173EAF1F213}" type="presParOf" srcId="{070E4111-6425-4063-A29A-99703E630ECF}" destId="{6DC6FFD6-7E4D-4FC0-9EB2-0A767C436228}" srcOrd="2" destOrd="0" presId="urn:microsoft.com/office/officeart/2005/8/layout/orgChart1"/>
    <dgm:cxn modelId="{786515A3-6CF9-4494-AC58-BDF43EFB6CE5}" type="presParOf" srcId="{0FA46A7C-D51A-4A87-9DD5-EDA6D198B409}" destId="{D17E63D4-C083-4D09-BC07-992234FEF6B9}" srcOrd="2" destOrd="0" presId="urn:microsoft.com/office/officeart/2005/8/layout/orgChart1"/>
    <dgm:cxn modelId="{F342B150-7FC7-4F4F-A812-FE125FA5758A}" type="presParOf" srcId="{0FA46A7C-D51A-4A87-9DD5-EDA6D198B409}" destId="{4F7F5241-A83E-4339-9AB8-62AD26DE9B47}" srcOrd="3" destOrd="0" presId="urn:microsoft.com/office/officeart/2005/8/layout/orgChart1"/>
    <dgm:cxn modelId="{5A3880FD-1259-420A-92F9-A95B3F699CB2}" type="presParOf" srcId="{4F7F5241-A83E-4339-9AB8-62AD26DE9B47}" destId="{4E88AF4C-F440-49A8-B636-AC1A97CACE9E}" srcOrd="0" destOrd="0" presId="urn:microsoft.com/office/officeart/2005/8/layout/orgChart1"/>
    <dgm:cxn modelId="{1EB9FB1D-D842-4851-9F13-4ACAC40D55AD}" type="presParOf" srcId="{4E88AF4C-F440-49A8-B636-AC1A97CACE9E}" destId="{35F0C2A8-8680-4BDC-A7EA-464FAFD0D287}" srcOrd="0" destOrd="0" presId="urn:microsoft.com/office/officeart/2005/8/layout/orgChart1"/>
    <dgm:cxn modelId="{BE82C851-FE2D-4A70-83AB-87CA640C1EC4}" type="presParOf" srcId="{4E88AF4C-F440-49A8-B636-AC1A97CACE9E}" destId="{E37AB1FF-2BC2-4110-B4BC-A451A0ED75D4}" srcOrd="1" destOrd="0" presId="urn:microsoft.com/office/officeart/2005/8/layout/orgChart1"/>
    <dgm:cxn modelId="{EEF2377B-5B34-484E-9D7D-61A3713402C3}" type="presParOf" srcId="{4F7F5241-A83E-4339-9AB8-62AD26DE9B47}" destId="{579BD8BE-7F91-469A-9101-7BDE35AC1AB3}" srcOrd="1" destOrd="0" presId="urn:microsoft.com/office/officeart/2005/8/layout/orgChart1"/>
    <dgm:cxn modelId="{02BBC91A-0FB2-4207-AA44-679A709D0B88}" type="presParOf" srcId="{4F7F5241-A83E-4339-9AB8-62AD26DE9B47}" destId="{2B5F7721-BA32-4B38-8990-4E7E6600F4B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747F905-A5DC-4756-B98E-E3A2A0AA381D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5A5F35-F842-453E-9FF9-A28B16B8D69D}">
      <dgm:prSet phldrT="[Text]" custT="1"/>
      <dgm:spPr>
        <a:solidFill>
          <a:schemeClr val="accent4"/>
        </a:solidFill>
        <a:ln>
          <a:solidFill>
            <a:srgbClr val="FF0000"/>
          </a:solidFill>
        </a:ln>
      </dgm:spPr>
      <dgm:t>
        <a:bodyPr/>
        <a:lstStyle/>
        <a:p>
          <a:r>
            <a:rPr lang="bn-BD" sz="44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লিজিং</a:t>
          </a:r>
          <a:endParaRPr lang="en-US" sz="44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gm:t>
    </dgm:pt>
    <dgm:pt modelId="{A62D3EBD-8653-4DA9-A5FF-165DA107F07E}" type="parTrans" cxnId="{3E894F6B-E547-4521-B370-F18D81B24531}">
      <dgm:prSet/>
      <dgm:spPr/>
      <dgm:t>
        <a:bodyPr/>
        <a:lstStyle/>
        <a:p>
          <a:endParaRPr lang="en-US"/>
        </a:p>
      </dgm:t>
    </dgm:pt>
    <dgm:pt modelId="{1A2E4E8A-E246-4E5E-9735-60E6A8E9C611}" type="sibTrans" cxnId="{3E894F6B-E547-4521-B370-F18D81B24531}">
      <dgm:prSet/>
      <dgm:spPr/>
      <dgm:t>
        <a:bodyPr/>
        <a:lstStyle/>
        <a:p>
          <a:endParaRPr lang="en-US"/>
        </a:p>
      </dgm:t>
    </dgm:pt>
    <dgm:pt modelId="{CD22E7A8-8858-476B-A6E5-F991671A565E}">
      <dgm:prSet phldrT="[Text]" custT="1"/>
      <dgm:spPr>
        <a:solidFill>
          <a:schemeClr val="accent2">
            <a:lumMod val="20000"/>
            <a:lumOff val="80000"/>
          </a:schemeClr>
        </a:solidFill>
        <a:ln>
          <a:solidFill>
            <a:srgbClr val="FFFF00"/>
          </a:solidFill>
        </a:ln>
      </dgm:spPr>
      <dgm:t>
        <a:bodyPr/>
        <a:lstStyle/>
        <a:p>
          <a:r>
            <a:rPr lang="bn-BD" sz="4400" dirty="0" smtClean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ঋণপত্র</a:t>
          </a:r>
          <a:endParaRPr lang="en-US" sz="4400" dirty="0">
            <a:solidFill>
              <a:schemeClr val="tx2">
                <a:lumMod val="7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65AAC92A-B27B-4857-9D04-91666FC60BD5}" type="parTrans" cxnId="{3DC1E1F8-43EA-4CD0-A1F9-1DB3805F2358}">
      <dgm:prSet/>
      <dgm:spPr/>
      <dgm:t>
        <a:bodyPr/>
        <a:lstStyle/>
        <a:p>
          <a:endParaRPr lang="en-US"/>
        </a:p>
      </dgm:t>
    </dgm:pt>
    <dgm:pt modelId="{3C73E097-1AA6-43AD-B47C-A7D98F416CCD}" type="sibTrans" cxnId="{3DC1E1F8-43EA-4CD0-A1F9-1DB3805F2358}">
      <dgm:prSet/>
      <dgm:spPr/>
      <dgm:t>
        <a:bodyPr/>
        <a:lstStyle/>
        <a:p>
          <a:endParaRPr lang="en-US"/>
        </a:p>
      </dgm:t>
    </dgm:pt>
    <dgm:pt modelId="{1491F775-8E56-43D8-AED9-AB7626100318}">
      <dgm:prSet phldrT="[Text]" custT="1"/>
      <dgm:spPr>
        <a:solidFill>
          <a:schemeClr val="accent6"/>
        </a:solidFill>
        <a:ln>
          <a:solidFill>
            <a:schemeClr val="tx1"/>
          </a:solidFill>
        </a:ln>
      </dgm:spPr>
      <dgm:t>
        <a:bodyPr/>
        <a:lstStyle/>
        <a:p>
          <a:r>
            <a:rPr lang="bn-BD" sz="54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rPr>
            <a:t>ঋণ</a:t>
          </a:r>
          <a:endParaRPr lang="en-US" sz="5400" dirty="0">
            <a:solidFill>
              <a:schemeClr val="tx1">
                <a:lumMod val="85000"/>
                <a:lumOff val="1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D60AB917-0F9F-4708-8F1C-DD3FDE25CD0B}" type="parTrans" cxnId="{FB21BF54-1C48-4B52-8567-8A67FC8A34D4}">
      <dgm:prSet/>
      <dgm:spPr/>
      <dgm:t>
        <a:bodyPr/>
        <a:lstStyle/>
        <a:p>
          <a:endParaRPr lang="en-US"/>
        </a:p>
      </dgm:t>
    </dgm:pt>
    <dgm:pt modelId="{1B0621BC-CB30-4051-8922-72B68B22962F}" type="sibTrans" cxnId="{FB21BF54-1C48-4B52-8567-8A67FC8A34D4}">
      <dgm:prSet/>
      <dgm:spPr/>
      <dgm:t>
        <a:bodyPr/>
        <a:lstStyle/>
        <a:p>
          <a:endParaRPr lang="en-US"/>
        </a:p>
      </dgm:t>
    </dgm:pt>
    <dgm:pt modelId="{9878DF34-3AD2-4B41-A765-F9669F2D08B7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দীর্ঘমেয়াদি</a:t>
          </a:r>
          <a:r>
            <a:rPr lang="bn-BD" sz="32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3200" dirty="0">
            <a:solidFill>
              <a:schemeClr val="accent6">
                <a:lumMod val="7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D58800A5-4FE4-4C1A-976A-3CF8C3A60017}" type="parTrans" cxnId="{4D6569B4-AAC6-4840-B29C-FB89B249AC6A}">
      <dgm:prSet/>
      <dgm:spPr/>
      <dgm:t>
        <a:bodyPr/>
        <a:lstStyle/>
        <a:p>
          <a:endParaRPr lang="en-US"/>
        </a:p>
      </dgm:t>
    </dgm:pt>
    <dgm:pt modelId="{2BDAC8D8-580E-4BBB-AF5F-DAF555C8E64D}" type="sibTrans" cxnId="{4D6569B4-AAC6-4840-B29C-FB89B249AC6A}">
      <dgm:prSet/>
      <dgm:spPr/>
      <dgm:t>
        <a:bodyPr/>
        <a:lstStyle/>
        <a:p>
          <a:endParaRPr lang="en-US"/>
        </a:p>
      </dgm:t>
    </dgm:pt>
    <dgm:pt modelId="{0F7760D8-95FB-4573-828E-1354966F7B28}" type="pres">
      <dgm:prSet presAssocID="{5747F905-A5DC-4756-B98E-E3A2A0AA381D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EEDC6C-E3BD-42EC-919D-9D1C5D59BE98}" type="pres">
      <dgm:prSet presAssocID="{5747F905-A5DC-4756-B98E-E3A2A0AA381D}" presName="comp1" presStyleCnt="0"/>
      <dgm:spPr/>
    </dgm:pt>
    <dgm:pt modelId="{4B71FC38-E2D9-4217-B52F-BB297D370E8E}" type="pres">
      <dgm:prSet presAssocID="{5747F905-A5DC-4756-B98E-E3A2A0AA381D}" presName="circle1" presStyleLbl="node1" presStyleIdx="0" presStyleCnt="4"/>
      <dgm:spPr/>
      <dgm:t>
        <a:bodyPr/>
        <a:lstStyle/>
        <a:p>
          <a:endParaRPr lang="en-US"/>
        </a:p>
      </dgm:t>
    </dgm:pt>
    <dgm:pt modelId="{BF61B9A1-9498-408A-992F-4584B114BA88}" type="pres">
      <dgm:prSet presAssocID="{5747F905-A5DC-4756-B98E-E3A2A0AA381D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CEC76-BD60-4B96-8FB7-BD40F3D3758A}" type="pres">
      <dgm:prSet presAssocID="{5747F905-A5DC-4756-B98E-E3A2A0AA381D}" presName="comp2" presStyleCnt="0"/>
      <dgm:spPr/>
    </dgm:pt>
    <dgm:pt modelId="{883C6BA3-0921-44B3-AD0D-F389533DF5FA}" type="pres">
      <dgm:prSet presAssocID="{5747F905-A5DC-4756-B98E-E3A2A0AA381D}" presName="circle2" presStyleLbl="node1" presStyleIdx="1" presStyleCnt="4"/>
      <dgm:spPr/>
      <dgm:t>
        <a:bodyPr/>
        <a:lstStyle/>
        <a:p>
          <a:endParaRPr lang="en-US"/>
        </a:p>
      </dgm:t>
    </dgm:pt>
    <dgm:pt modelId="{98AC93AB-C52E-4CAA-9F74-CBE9F6E01286}" type="pres">
      <dgm:prSet presAssocID="{5747F905-A5DC-4756-B98E-E3A2A0AA381D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CCE43-9DC0-47A2-9C83-9A85FDFD2423}" type="pres">
      <dgm:prSet presAssocID="{5747F905-A5DC-4756-B98E-E3A2A0AA381D}" presName="comp3" presStyleCnt="0"/>
      <dgm:spPr/>
    </dgm:pt>
    <dgm:pt modelId="{8D33FF8A-97DF-4657-A500-AC85585A6811}" type="pres">
      <dgm:prSet presAssocID="{5747F905-A5DC-4756-B98E-E3A2A0AA381D}" presName="circle3" presStyleLbl="node1" presStyleIdx="2" presStyleCnt="4" custLinFactNeighborX="-2329" custLinFactNeighborY="-776"/>
      <dgm:spPr/>
      <dgm:t>
        <a:bodyPr/>
        <a:lstStyle/>
        <a:p>
          <a:endParaRPr lang="en-US"/>
        </a:p>
      </dgm:t>
    </dgm:pt>
    <dgm:pt modelId="{0DA458F0-8CE9-4497-B318-FC2CE06848B4}" type="pres">
      <dgm:prSet presAssocID="{5747F905-A5DC-4756-B98E-E3A2A0AA381D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E9F2B2-AF25-4C66-9576-CB3A6157468B}" type="pres">
      <dgm:prSet presAssocID="{5747F905-A5DC-4756-B98E-E3A2A0AA381D}" presName="comp4" presStyleCnt="0"/>
      <dgm:spPr/>
    </dgm:pt>
    <dgm:pt modelId="{D8E94BD4-31E3-4ABF-9275-3151D14B6008}" type="pres">
      <dgm:prSet presAssocID="{5747F905-A5DC-4756-B98E-E3A2A0AA381D}" presName="circle4" presStyleLbl="node1" presStyleIdx="3" presStyleCnt="4" custLinFactNeighborX="-2645"/>
      <dgm:spPr/>
      <dgm:t>
        <a:bodyPr/>
        <a:lstStyle/>
        <a:p>
          <a:endParaRPr lang="en-US"/>
        </a:p>
      </dgm:t>
    </dgm:pt>
    <dgm:pt modelId="{8B396964-0295-4FE8-A1A9-65407C9F3653}" type="pres">
      <dgm:prSet presAssocID="{5747F905-A5DC-4756-B98E-E3A2A0AA381D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894F6B-E547-4521-B370-F18D81B24531}" srcId="{5747F905-A5DC-4756-B98E-E3A2A0AA381D}" destId="{BA5A5F35-F842-453E-9FF9-A28B16B8D69D}" srcOrd="0" destOrd="0" parTransId="{A62D3EBD-8653-4DA9-A5FF-165DA107F07E}" sibTransId="{1A2E4E8A-E246-4E5E-9735-60E6A8E9C611}"/>
    <dgm:cxn modelId="{04F1EB93-621E-43F9-811B-BEC593424B9F}" type="presOf" srcId="{9878DF34-3AD2-4B41-A765-F9669F2D08B7}" destId="{D8E94BD4-31E3-4ABF-9275-3151D14B6008}" srcOrd="0" destOrd="0" presId="urn:microsoft.com/office/officeart/2005/8/layout/venn2"/>
    <dgm:cxn modelId="{952FBD3C-B12C-456E-89E9-C0EED119AC61}" type="presOf" srcId="{BA5A5F35-F842-453E-9FF9-A28B16B8D69D}" destId="{BF61B9A1-9498-408A-992F-4584B114BA88}" srcOrd="1" destOrd="0" presId="urn:microsoft.com/office/officeart/2005/8/layout/venn2"/>
    <dgm:cxn modelId="{4D6569B4-AAC6-4840-B29C-FB89B249AC6A}" srcId="{5747F905-A5DC-4756-B98E-E3A2A0AA381D}" destId="{9878DF34-3AD2-4B41-A765-F9669F2D08B7}" srcOrd="3" destOrd="0" parTransId="{D58800A5-4FE4-4C1A-976A-3CF8C3A60017}" sibTransId="{2BDAC8D8-580E-4BBB-AF5F-DAF555C8E64D}"/>
    <dgm:cxn modelId="{D67206D4-41C8-427D-8490-CDAD5158AFA8}" type="presOf" srcId="{9878DF34-3AD2-4B41-A765-F9669F2D08B7}" destId="{8B396964-0295-4FE8-A1A9-65407C9F3653}" srcOrd="1" destOrd="0" presId="urn:microsoft.com/office/officeart/2005/8/layout/venn2"/>
    <dgm:cxn modelId="{FB21BF54-1C48-4B52-8567-8A67FC8A34D4}" srcId="{5747F905-A5DC-4756-B98E-E3A2A0AA381D}" destId="{1491F775-8E56-43D8-AED9-AB7626100318}" srcOrd="2" destOrd="0" parTransId="{D60AB917-0F9F-4708-8F1C-DD3FDE25CD0B}" sibTransId="{1B0621BC-CB30-4051-8922-72B68B22962F}"/>
    <dgm:cxn modelId="{687D6A09-6278-4DCE-9B56-3A190E998EB8}" type="presOf" srcId="{1491F775-8E56-43D8-AED9-AB7626100318}" destId="{8D33FF8A-97DF-4657-A500-AC85585A6811}" srcOrd="0" destOrd="0" presId="urn:microsoft.com/office/officeart/2005/8/layout/venn2"/>
    <dgm:cxn modelId="{C28DDAF5-57D8-4299-B295-2787FAD708A4}" type="presOf" srcId="{5747F905-A5DC-4756-B98E-E3A2A0AA381D}" destId="{0F7760D8-95FB-4573-828E-1354966F7B28}" srcOrd="0" destOrd="0" presId="urn:microsoft.com/office/officeart/2005/8/layout/venn2"/>
    <dgm:cxn modelId="{B7AF306F-E8BC-4217-A0D5-4D9986ACD133}" type="presOf" srcId="{1491F775-8E56-43D8-AED9-AB7626100318}" destId="{0DA458F0-8CE9-4497-B318-FC2CE06848B4}" srcOrd="1" destOrd="0" presId="urn:microsoft.com/office/officeart/2005/8/layout/venn2"/>
    <dgm:cxn modelId="{00F77D95-B285-4946-B3D1-DFF4E8757F9C}" type="presOf" srcId="{CD22E7A8-8858-476B-A6E5-F991671A565E}" destId="{98AC93AB-C52E-4CAA-9F74-CBE9F6E01286}" srcOrd="1" destOrd="0" presId="urn:microsoft.com/office/officeart/2005/8/layout/venn2"/>
    <dgm:cxn modelId="{A092BA74-4014-46A0-8941-65F186D265F5}" type="presOf" srcId="{CD22E7A8-8858-476B-A6E5-F991671A565E}" destId="{883C6BA3-0921-44B3-AD0D-F389533DF5FA}" srcOrd="0" destOrd="0" presId="urn:microsoft.com/office/officeart/2005/8/layout/venn2"/>
    <dgm:cxn modelId="{3DC1E1F8-43EA-4CD0-A1F9-1DB3805F2358}" srcId="{5747F905-A5DC-4756-B98E-E3A2A0AA381D}" destId="{CD22E7A8-8858-476B-A6E5-F991671A565E}" srcOrd="1" destOrd="0" parTransId="{65AAC92A-B27B-4857-9D04-91666FC60BD5}" sibTransId="{3C73E097-1AA6-43AD-B47C-A7D98F416CCD}"/>
    <dgm:cxn modelId="{20C68AD3-2648-4010-8E24-BE2852C84A5C}" type="presOf" srcId="{BA5A5F35-F842-453E-9FF9-A28B16B8D69D}" destId="{4B71FC38-E2D9-4217-B52F-BB297D370E8E}" srcOrd="0" destOrd="0" presId="urn:microsoft.com/office/officeart/2005/8/layout/venn2"/>
    <dgm:cxn modelId="{573211B2-B7AF-4231-B946-849AFFB556E2}" type="presParOf" srcId="{0F7760D8-95FB-4573-828E-1354966F7B28}" destId="{EEEEDC6C-E3BD-42EC-919D-9D1C5D59BE98}" srcOrd="0" destOrd="0" presId="urn:microsoft.com/office/officeart/2005/8/layout/venn2"/>
    <dgm:cxn modelId="{8DEF72B0-CC08-4E74-8A29-5296396F7075}" type="presParOf" srcId="{EEEEDC6C-E3BD-42EC-919D-9D1C5D59BE98}" destId="{4B71FC38-E2D9-4217-B52F-BB297D370E8E}" srcOrd="0" destOrd="0" presId="urn:microsoft.com/office/officeart/2005/8/layout/venn2"/>
    <dgm:cxn modelId="{B7F95336-8250-479A-A777-2A3D718AF778}" type="presParOf" srcId="{EEEEDC6C-E3BD-42EC-919D-9D1C5D59BE98}" destId="{BF61B9A1-9498-408A-992F-4584B114BA88}" srcOrd="1" destOrd="0" presId="urn:microsoft.com/office/officeart/2005/8/layout/venn2"/>
    <dgm:cxn modelId="{1EF9D961-D431-417A-9FCB-D62AE474A831}" type="presParOf" srcId="{0F7760D8-95FB-4573-828E-1354966F7B28}" destId="{2A1CEC76-BD60-4B96-8FB7-BD40F3D3758A}" srcOrd="1" destOrd="0" presId="urn:microsoft.com/office/officeart/2005/8/layout/venn2"/>
    <dgm:cxn modelId="{90B1A8F1-8497-4D29-9ECC-E2BCAA63AB73}" type="presParOf" srcId="{2A1CEC76-BD60-4B96-8FB7-BD40F3D3758A}" destId="{883C6BA3-0921-44B3-AD0D-F389533DF5FA}" srcOrd="0" destOrd="0" presId="urn:microsoft.com/office/officeart/2005/8/layout/venn2"/>
    <dgm:cxn modelId="{26EE4AA0-5B1B-49A9-ACFF-1A3B89A8C0AC}" type="presParOf" srcId="{2A1CEC76-BD60-4B96-8FB7-BD40F3D3758A}" destId="{98AC93AB-C52E-4CAA-9F74-CBE9F6E01286}" srcOrd="1" destOrd="0" presId="urn:microsoft.com/office/officeart/2005/8/layout/venn2"/>
    <dgm:cxn modelId="{2747B43E-C4BD-4165-A93A-1ED21775CC20}" type="presParOf" srcId="{0F7760D8-95FB-4573-828E-1354966F7B28}" destId="{169CCE43-9DC0-47A2-9C83-9A85FDFD2423}" srcOrd="2" destOrd="0" presId="urn:microsoft.com/office/officeart/2005/8/layout/venn2"/>
    <dgm:cxn modelId="{2F6B15F5-A8EA-402B-B084-3E4FFE5CFEC8}" type="presParOf" srcId="{169CCE43-9DC0-47A2-9C83-9A85FDFD2423}" destId="{8D33FF8A-97DF-4657-A500-AC85585A6811}" srcOrd="0" destOrd="0" presId="urn:microsoft.com/office/officeart/2005/8/layout/venn2"/>
    <dgm:cxn modelId="{BEFBD789-E46F-4940-B729-44F49754C5A7}" type="presParOf" srcId="{169CCE43-9DC0-47A2-9C83-9A85FDFD2423}" destId="{0DA458F0-8CE9-4497-B318-FC2CE06848B4}" srcOrd="1" destOrd="0" presId="urn:microsoft.com/office/officeart/2005/8/layout/venn2"/>
    <dgm:cxn modelId="{F180DDC6-B1E5-4316-BAF2-9704F39987F4}" type="presParOf" srcId="{0F7760D8-95FB-4573-828E-1354966F7B28}" destId="{3FE9F2B2-AF25-4C66-9576-CB3A6157468B}" srcOrd="3" destOrd="0" presId="urn:microsoft.com/office/officeart/2005/8/layout/venn2"/>
    <dgm:cxn modelId="{D3B45B4B-E9F1-482B-A81A-DCEB14B6DB0B}" type="presParOf" srcId="{3FE9F2B2-AF25-4C66-9576-CB3A6157468B}" destId="{D8E94BD4-31E3-4ABF-9275-3151D14B6008}" srcOrd="0" destOrd="0" presId="urn:microsoft.com/office/officeart/2005/8/layout/venn2"/>
    <dgm:cxn modelId="{48724BD1-1E47-4401-974D-8B9C284B38A3}" type="presParOf" srcId="{3FE9F2B2-AF25-4C66-9576-CB3A6157468B}" destId="{8B396964-0295-4FE8-A1A9-65407C9F365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859725-5C06-4871-A419-3FF8C33EC2A6}">
      <dsp:nvSpPr>
        <dsp:cNvPr id="0" name=""/>
        <dsp:cNvSpPr/>
      </dsp:nvSpPr>
      <dsp:spPr>
        <a:xfrm>
          <a:off x="2664295" y="648058"/>
          <a:ext cx="3257236" cy="1628618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857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অর্থায়নের উৎস </a:t>
          </a:r>
          <a:endParaRPr lang="en-US" sz="54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2711996" y="695759"/>
        <a:ext cx="3161834" cy="1533216"/>
      </dsp:txXfrm>
    </dsp:sp>
    <dsp:sp modelId="{B6710411-2567-45C7-B942-2738B20FD847}">
      <dsp:nvSpPr>
        <dsp:cNvPr id="0" name=""/>
        <dsp:cNvSpPr/>
      </dsp:nvSpPr>
      <dsp:spPr>
        <a:xfrm rot="3318297">
          <a:off x="4932537" y="3049573"/>
          <a:ext cx="1313038" cy="570016"/>
        </a:xfrm>
        <a:prstGeom prst="left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5103542" y="3163576"/>
        <a:ext cx="971028" cy="342010"/>
      </dsp:txXfrm>
    </dsp:sp>
    <dsp:sp modelId="{7298553D-264B-49CD-9C4C-5E745DEF9DB8}">
      <dsp:nvSpPr>
        <dsp:cNvPr id="0" name=""/>
        <dsp:cNvSpPr/>
      </dsp:nvSpPr>
      <dsp:spPr>
        <a:xfrm>
          <a:off x="5256581" y="4392486"/>
          <a:ext cx="3257236" cy="1628618"/>
        </a:xfrm>
        <a:prstGeom prst="roundRect">
          <a:avLst>
            <a:gd name="adj" fmla="val 10000"/>
          </a:avLst>
        </a:prstGeom>
        <a:solidFill>
          <a:srgbClr val="7030A0"/>
        </a:solidFill>
        <a:ln w="2857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বহিস্থ তহবিল </a:t>
          </a:r>
          <a:endParaRPr lang="en-US" sz="60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5304282" y="4440187"/>
        <a:ext cx="3161834" cy="1533216"/>
      </dsp:txXfrm>
    </dsp:sp>
    <dsp:sp modelId="{DBA3E483-C561-44D2-B3E1-1E7E0C2CE315}">
      <dsp:nvSpPr>
        <dsp:cNvPr id="0" name=""/>
        <dsp:cNvSpPr/>
      </dsp:nvSpPr>
      <dsp:spPr>
        <a:xfrm rot="10778193">
          <a:off x="3779428" y="4937324"/>
          <a:ext cx="1313038" cy="570016"/>
        </a:xfrm>
        <a:prstGeom prst="left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10800000">
        <a:off x="3950433" y="5051327"/>
        <a:ext cx="971028" cy="342010"/>
      </dsp:txXfrm>
    </dsp:sp>
    <dsp:sp modelId="{6E7263AC-A7BE-4CDD-B87A-4528B99E70A8}">
      <dsp:nvSpPr>
        <dsp:cNvPr id="0" name=""/>
        <dsp:cNvSpPr/>
      </dsp:nvSpPr>
      <dsp:spPr>
        <a:xfrm>
          <a:off x="358078" y="4423560"/>
          <a:ext cx="3257236" cy="1628618"/>
        </a:xfrm>
        <a:prstGeom prst="roundRect">
          <a:avLst>
            <a:gd name="adj" fmla="val 10000"/>
          </a:avLst>
        </a:prstGeom>
        <a:solidFill>
          <a:srgbClr val="7030A0"/>
        </a:solidFill>
        <a:ln w="2857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অভ্যন্তরীণ তহবিল </a:t>
          </a:r>
          <a:endParaRPr lang="en-US" sz="54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405779" y="4471261"/>
        <a:ext cx="3161834" cy="1533216"/>
      </dsp:txXfrm>
    </dsp:sp>
    <dsp:sp modelId="{99C509C8-CF40-42A9-9BEC-FC7425A2D091}">
      <dsp:nvSpPr>
        <dsp:cNvPr id="0" name=""/>
        <dsp:cNvSpPr/>
      </dsp:nvSpPr>
      <dsp:spPr>
        <a:xfrm rot="18085088">
          <a:off x="2483286" y="3065110"/>
          <a:ext cx="1313038" cy="570016"/>
        </a:xfrm>
        <a:prstGeom prst="left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2654291" y="3179113"/>
        <a:ext cx="971028" cy="3420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920DE-5184-4F8A-9E8C-B2E5F9F7648E}">
      <dsp:nvSpPr>
        <dsp:cNvPr id="0" name=""/>
        <dsp:cNvSpPr/>
      </dsp:nvSpPr>
      <dsp:spPr>
        <a:xfrm>
          <a:off x="34404" y="141538"/>
          <a:ext cx="7528436" cy="1914943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lvl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72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একক কাজ</a:t>
          </a:r>
          <a:endParaRPr lang="en-US" sz="72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90491" y="197625"/>
        <a:ext cx="5410144" cy="1802769"/>
      </dsp:txXfrm>
    </dsp:sp>
    <dsp:sp modelId="{6C214D69-1A82-4711-BBE5-A0B4A7EB458D}">
      <dsp:nvSpPr>
        <dsp:cNvPr id="0" name=""/>
        <dsp:cNvSpPr/>
      </dsp:nvSpPr>
      <dsp:spPr>
        <a:xfrm>
          <a:off x="664273" y="2293454"/>
          <a:ext cx="7528436" cy="196581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lvl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7200" kern="12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সময়-৩ মিনিট</a:t>
          </a:r>
          <a:endParaRPr lang="en-US" sz="7200" kern="1200" dirty="0">
            <a:solidFill>
              <a:schemeClr val="accent6">
                <a:lumMod val="75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>
        <a:off x="721850" y="2351031"/>
        <a:ext cx="5471226" cy="1850664"/>
      </dsp:txXfrm>
    </dsp:sp>
    <dsp:sp modelId="{C5B186B0-6D0E-4087-ABFA-106F6982D9D5}">
      <dsp:nvSpPr>
        <dsp:cNvPr id="0" name=""/>
        <dsp:cNvSpPr/>
      </dsp:nvSpPr>
      <dsp:spPr>
        <a:xfrm>
          <a:off x="1328547" y="4586909"/>
          <a:ext cx="7528436" cy="19658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600" kern="1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স্বল্পমেয়াদি প্রাতিষ্ঠানিক তহবিলের উৎসগুলো কি কি? </a:t>
          </a:r>
          <a:endParaRPr lang="en-US" sz="4600" kern="1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sp:txBody>
      <dsp:txXfrm>
        <a:off x="1386124" y="4644486"/>
        <a:ext cx="5471226" cy="1850664"/>
      </dsp:txXfrm>
    </dsp:sp>
    <dsp:sp modelId="{BE7A290B-CECC-4AF2-A0A6-002CA501EEAA}">
      <dsp:nvSpPr>
        <dsp:cNvPr id="0" name=""/>
        <dsp:cNvSpPr/>
      </dsp:nvSpPr>
      <dsp:spPr>
        <a:xfrm>
          <a:off x="6250654" y="1490745"/>
          <a:ext cx="1277781" cy="1277781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lumMod val="75000"/>
            <a:alpha val="90000"/>
          </a:schemeClr>
        </a:solidFill>
        <a:ln w="25400" cap="flat" cmpd="sng" algn="ctr">
          <a:solidFill>
            <a:srgbClr val="7030A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538155" y="1490745"/>
        <a:ext cx="702779" cy="961530"/>
      </dsp:txXfrm>
    </dsp:sp>
    <dsp:sp modelId="{E0110DC6-B73F-4901-A358-18A11DB46E15}">
      <dsp:nvSpPr>
        <dsp:cNvPr id="0" name=""/>
        <dsp:cNvSpPr/>
      </dsp:nvSpPr>
      <dsp:spPr>
        <a:xfrm>
          <a:off x="6914928" y="3771094"/>
          <a:ext cx="1277781" cy="1277781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rgbClr val="7030A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202429" y="3771094"/>
        <a:ext cx="702779" cy="96153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FF802-A62D-4A83-898F-92A680D8C798}">
      <dsp:nvSpPr>
        <dsp:cNvPr id="0" name=""/>
        <dsp:cNvSpPr/>
      </dsp:nvSpPr>
      <dsp:spPr>
        <a:xfrm>
          <a:off x="6020" y="313006"/>
          <a:ext cx="2707414" cy="3432756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 rot="16200000">
        <a:off x="-1130668" y="1449695"/>
        <a:ext cx="2814860" cy="541482"/>
      </dsp:txXfrm>
    </dsp:sp>
    <dsp:sp modelId="{D1A90A32-9453-4C23-90F6-E7D56098A29C}">
      <dsp:nvSpPr>
        <dsp:cNvPr id="0" name=""/>
        <dsp:cNvSpPr/>
      </dsp:nvSpPr>
      <dsp:spPr>
        <a:xfrm>
          <a:off x="558611" y="313006"/>
          <a:ext cx="2017024" cy="343275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BD" sz="4700" kern="1200" dirty="0" smtClean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700" u="sng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দলগত কাজ</a:t>
          </a:r>
          <a:endParaRPr lang="en-US" sz="4700" u="sng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558611" y="313006"/>
        <a:ext cx="2017024" cy="3432756"/>
      </dsp:txXfrm>
    </dsp:sp>
    <dsp:sp modelId="{A01C736F-E623-4402-879C-7698AB0B8896}">
      <dsp:nvSpPr>
        <dsp:cNvPr id="0" name=""/>
        <dsp:cNvSpPr/>
      </dsp:nvSpPr>
      <dsp:spPr>
        <a:xfrm>
          <a:off x="2796479" y="240438"/>
          <a:ext cx="2860630" cy="4618739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16200000">
        <a:off x="1188859" y="1848058"/>
        <a:ext cx="3787366" cy="572126"/>
      </dsp:txXfrm>
    </dsp:sp>
    <dsp:sp modelId="{0382A859-D73A-4153-8B35-9EBFFDB5F71C}">
      <dsp:nvSpPr>
        <dsp:cNvPr id="0" name=""/>
        <dsp:cNvSpPr/>
      </dsp:nvSpPr>
      <dsp:spPr>
        <a:xfrm rot="5400000">
          <a:off x="2575657" y="3040822"/>
          <a:ext cx="504405" cy="429094"/>
        </a:xfrm>
        <a:prstGeom prst="flowChartExtract">
          <a:avLst/>
        </a:prstGeom>
        <a:solidFill>
          <a:schemeClr val="tx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909555-1AFB-46FD-9600-E85D1AA4B13A}">
      <dsp:nvSpPr>
        <dsp:cNvPr id="0" name=""/>
        <dsp:cNvSpPr/>
      </dsp:nvSpPr>
      <dsp:spPr>
        <a:xfrm>
          <a:off x="3368605" y="240438"/>
          <a:ext cx="2131169" cy="461873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700" u="sng" kern="1200" dirty="0" smtClean="0">
              <a:solidFill>
                <a:srgbClr val="00B050"/>
              </a:solidFill>
            </a:rPr>
            <a:t>সময়</a:t>
          </a:r>
          <a:r>
            <a:rPr lang="bn-BD" sz="4700" kern="1200" dirty="0" smtClean="0">
              <a:solidFill>
                <a:srgbClr val="00B050"/>
              </a:solidFill>
            </a:rPr>
            <a:t>-০৫ মিনিট</a:t>
          </a:r>
          <a:endParaRPr lang="en-US" sz="4700" kern="1200" dirty="0">
            <a:solidFill>
              <a:srgbClr val="00B050"/>
            </a:solidFill>
          </a:endParaRPr>
        </a:p>
      </dsp:txBody>
      <dsp:txXfrm>
        <a:off x="3368605" y="240438"/>
        <a:ext cx="2131169" cy="4618739"/>
      </dsp:txXfrm>
    </dsp:sp>
    <dsp:sp modelId="{2CB7C719-F0D9-462A-82DF-9B4679EF2DD9}">
      <dsp:nvSpPr>
        <dsp:cNvPr id="0" name=""/>
        <dsp:cNvSpPr/>
      </dsp:nvSpPr>
      <dsp:spPr>
        <a:xfrm>
          <a:off x="5774309" y="313006"/>
          <a:ext cx="2860630" cy="5798474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16200000">
        <a:off x="3682997" y="2404318"/>
        <a:ext cx="4754749" cy="572126"/>
      </dsp:txXfrm>
    </dsp:sp>
    <dsp:sp modelId="{227241FE-5D54-44AE-98AB-4C8C7A511D41}">
      <dsp:nvSpPr>
        <dsp:cNvPr id="0" name=""/>
        <dsp:cNvSpPr/>
      </dsp:nvSpPr>
      <dsp:spPr>
        <a:xfrm rot="5400000">
          <a:off x="5536410" y="3040822"/>
          <a:ext cx="504405" cy="429094"/>
        </a:xfrm>
        <a:prstGeom prst="flowChartExtract">
          <a:avLst/>
        </a:prstGeom>
        <a:solidFill>
          <a:schemeClr val="tx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3408D7-A7C8-4AC1-9828-F1CB9B93944F}">
      <dsp:nvSpPr>
        <dsp:cNvPr id="0" name=""/>
        <dsp:cNvSpPr/>
      </dsp:nvSpPr>
      <dsp:spPr>
        <a:xfrm>
          <a:off x="6346435" y="313006"/>
          <a:ext cx="2131169" cy="579847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700" kern="1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লিজিং এবং ভাড়ার মাধ্যমে অর্থায়ন করা যায় এমন ০৫টি সম্পদের নাম লিখ। </a:t>
          </a:r>
          <a:endParaRPr lang="en-US" sz="4700" kern="1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sp:txBody>
      <dsp:txXfrm>
        <a:off x="6346435" y="313006"/>
        <a:ext cx="2131169" cy="579847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A51F5-E914-4A89-AEB6-452D45C02E82}">
      <dsp:nvSpPr>
        <dsp:cNvPr id="0" name=""/>
        <dsp:cNvSpPr/>
      </dsp:nvSpPr>
      <dsp:spPr>
        <a:xfrm>
          <a:off x="2716332" y="0"/>
          <a:ext cx="3276364" cy="3276364"/>
        </a:xfrm>
        <a:prstGeom prst="triangle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b="1" u="none" kern="1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মূল্যায়ন</a:t>
          </a:r>
          <a:endParaRPr lang="en-US" sz="4000" b="1" u="none" kern="1200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sp:txBody>
      <dsp:txXfrm>
        <a:off x="3535423" y="1638182"/>
        <a:ext cx="1638182" cy="1638182"/>
      </dsp:txXfrm>
    </dsp:sp>
    <dsp:sp modelId="{342B987C-FE16-46C0-AD51-3EFE7FB4CC2F}">
      <dsp:nvSpPr>
        <dsp:cNvPr id="0" name=""/>
        <dsp:cNvSpPr/>
      </dsp:nvSpPr>
      <dsp:spPr>
        <a:xfrm>
          <a:off x="1116123" y="3276364"/>
          <a:ext cx="3276364" cy="3276364"/>
        </a:xfrm>
        <a:prstGeom prst="triangle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500" kern="1200" dirty="0" smtClean="0">
              <a:solidFill>
                <a:schemeClr val="bg1"/>
              </a:solidFill>
            </a:rPr>
            <a:t>লিজিং কী ?</a:t>
          </a:r>
          <a:endParaRPr lang="en-US" sz="3500" kern="1200" dirty="0">
            <a:solidFill>
              <a:schemeClr val="bg1"/>
            </a:solidFill>
          </a:endParaRPr>
        </a:p>
      </dsp:txBody>
      <dsp:txXfrm>
        <a:off x="1935214" y="4914546"/>
        <a:ext cx="1638182" cy="1638182"/>
      </dsp:txXfrm>
    </dsp:sp>
    <dsp:sp modelId="{922BFE60-2506-4757-BD44-965116EB7A77}">
      <dsp:nvSpPr>
        <dsp:cNvPr id="0" name=""/>
        <dsp:cNvSpPr/>
      </dsp:nvSpPr>
      <dsp:spPr>
        <a:xfrm rot="10800000">
          <a:off x="2736318" y="3240356"/>
          <a:ext cx="3276364" cy="3276364"/>
        </a:xfrm>
        <a:prstGeom prst="triangl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বহিস্থ তহবিলের উৎস কয় ধরনের ?</a:t>
          </a:r>
          <a:endParaRPr lang="en-US" sz="28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 rot="10800000">
        <a:off x="3555409" y="3240356"/>
        <a:ext cx="1638182" cy="1638182"/>
      </dsp:txXfrm>
    </dsp:sp>
    <dsp:sp modelId="{1F8A3506-E206-4F48-9A1C-7F0DB470B840}">
      <dsp:nvSpPr>
        <dsp:cNvPr id="0" name=""/>
        <dsp:cNvSpPr/>
      </dsp:nvSpPr>
      <dsp:spPr>
        <a:xfrm>
          <a:off x="4240104" y="3200155"/>
          <a:ext cx="3276364" cy="3276364"/>
        </a:xfrm>
        <a:prstGeom prst="triangle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অবন্টিত মুনাফা কী ? </a:t>
          </a:r>
          <a:endParaRPr lang="en-US" sz="40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5059195" y="4838337"/>
        <a:ext cx="1638182" cy="163818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10BC4-021A-48E7-8EA3-78FDCBE43843}">
      <dsp:nvSpPr>
        <dsp:cNvPr id="0" name=""/>
        <dsp:cNvSpPr/>
      </dsp:nvSpPr>
      <dsp:spPr>
        <a:xfrm>
          <a:off x="2088239" y="864100"/>
          <a:ext cx="4889461" cy="169804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B1B98-A4CB-4B28-B473-65E766BDC386}">
      <dsp:nvSpPr>
        <dsp:cNvPr id="0" name=""/>
        <dsp:cNvSpPr/>
      </dsp:nvSpPr>
      <dsp:spPr>
        <a:xfrm>
          <a:off x="3750515" y="4404305"/>
          <a:ext cx="947570" cy="606444"/>
        </a:xfrm>
        <a:prstGeom prst="downArrow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273EFF-A190-4DCA-A3BE-5200A0756968}">
      <dsp:nvSpPr>
        <dsp:cNvPr id="0" name=""/>
        <dsp:cNvSpPr/>
      </dsp:nvSpPr>
      <dsp:spPr>
        <a:xfrm>
          <a:off x="2395505" y="4784826"/>
          <a:ext cx="4548336" cy="1137084"/>
        </a:xfrm>
        <a:prstGeom prst="rect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আল্লাহ্ হাফেজ</a:t>
          </a:r>
          <a:endParaRPr lang="en-US" sz="54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2395505" y="4784826"/>
        <a:ext cx="4548336" cy="1137084"/>
      </dsp:txXfrm>
    </dsp:sp>
    <dsp:sp modelId="{40205092-4E65-47C7-AFE1-802B71DB29CB}">
      <dsp:nvSpPr>
        <dsp:cNvPr id="0" name=""/>
        <dsp:cNvSpPr/>
      </dsp:nvSpPr>
      <dsp:spPr>
        <a:xfrm>
          <a:off x="3549630" y="2075557"/>
          <a:ext cx="1705626" cy="17056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ধন্যবাদ</a:t>
          </a:r>
          <a:endParaRPr lang="en-US" sz="36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3799413" y="2325340"/>
        <a:ext cx="1206060" cy="1206060"/>
      </dsp:txXfrm>
    </dsp:sp>
    <dsp:sp modelId="{3C0FB9F4-5AD8-4C1A-93C8-A9413C35FA57}">
      <dsp:nvSpPr>
        <dsp:cNvPr id="0" name=""/>
        <dsp:cNvSpPr/>
      </dsp:nvSpPr>
      <dsp:spPr>
        <a:xfrm>
          <a:off x="2329160" y="795958"/>
          <a:ext cx="1705626" cy="1705626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সবাইকে</a:t>
          </a:r>
          <a:endParaRPr lang="en-US" sz="44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2578943" y="1045741"/>
        <a:ext cx="1206060" cy="1206060"/>
      </dsp:txXfrm>
    </dsp:sp>
    <dsp:sp modelId="{777D8D2E-2A44-493B-9C92-FC12D3928E13}">
      <dsp:nvSpPr>
        <dsp:cNvPr id="0" name=""/>
        <dsp:cNvSpPr/>
      </dsp:nvSpPr>
      <dsp:spPr>
        <a:xfrm>
          <a:off x="4320482" y="504061"/>
          <a:ext cx="1705626" cy="1705626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অনেক</a:t>
          </a:r>
          <a:endParaRPr lang="en-US" sz="44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4570265" y="753844"/>
        <a:ext cx="1206060" cy="1206060"/>
      </dsp:txXfrm>
    </dsp:sp>
    <dsp:sp modelId="{1732D00B-4062-46EB-8737-A981A871463C}">
      <dsp:nvSpPr>
        <dsp:cNvPr id="0" name=""/>
        <dsp:cNvSpPr/>
      </dsp:nvSpPr>
      <dsp:spPr>
        <a:xfrm>
          <a:off x="1571210" y="179944"/>
          <a:ext cx="5306392" cy="4245113"/>
        </a:xfrm>
        <a:prstGeom prst="funnel">
          <a:avLst/>
        </a:prstGeom>
        <a:solidFill>
          <a:srgbClr val="FF0000">
            <a:alpha val="4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53E60-855D-44F6-831A-AA932BDA420A}">
      <dsp:nvSpPr>
        <dsp:cNvPr id="0" name=""/>
        <dsp:cNvSpPr/>
      </dsp:nvSpPr>
      <dsp:spPr>
        <a:xfrm>
          <a:off x="2387277" y="179915"/>
          <a:ext cx="3722388" cy="3722388"/>
        </a:xfrm>
        <a:prstGeom prst="ellipse">
          <a:avLst/>
        </a:prstGeom>
        <a:solidFill>
          <a:schemeClr val="tx1"/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80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মুনাফাভিত্তিক </a:t>
          </a:r>
          <a:endParaRPr lang="en-US" sz="80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2883596" y="831333"/>
        <a:ext cx="2729751" cy="1675074"/>
      </dsp:txXfrm>
    </dsp:sp>
    <dsp:sp modelId="{89252D7E-4438-4DE1-98BD-88BF37CCB680}">
      <dsp:nvSpPr>
        <dsp:cNvPr id="0" name=""/>
        <dsp:cNvSpPr/>
      </dsp:nvSpPr>
      <dsp:spPr>
        <a:xfrm>
          <a:off x="3730439" y="2506408"/>
          <a:ext cx="3722388" cy="3722388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লভ্যাংশ সমতাকরণ তহবিল </a:t>
          </a:r>
          <a:endParaRPr lang="en-US" sz="4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4868870" y="3468025"/>
        <a:ext cx="2233433" cy="2047313"/>
      </dsp:txXfrm>
    </dsp:sp>
    <dsp:sp modelId="{65058778-36FB-42C2-A789-B52D9774A527}">
      <dsp:nvSpPr>
        <dsp:cNvPr id="0" name=""/>
        <dsp:cNvSpPr/>
      </dsp:nvSpPr>
      <dsp:spPr>
        <a:xfrm>
          <a:off x="1044116" y="2506408"/>
          <a:ext cx="3722388" cy="3722388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rPr>
            <a:t>অবণ্টিত মুনাফা ও সঞ্চিত তহবিল</a:t>
          </a:r>
          <a:endParaRPr lang="en-US" sz="5400" kern="1200" dirty="0">
            <a:solidFill>
              <a:schemeClr val="tx2"/>
            </a:solidFill>
            <a:latin typeface="NikoshBAN" pitchFamily="2" charset="0"/>
            <a:cs typeface="NikoshBAN" pitchFamily="2" charset="0"/>
          </a:endParaRPr>
        </a:p>
      </dsp:txBody>
      <dsp:txXfrm>
        <a:off x="1394640" y="3468025"/>
        <a:ext cx="2233433" cy="20473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2828A0-82AF-49B1-ABA6-F50BF1B5300F}">
      <dsp:nvSpPr>
        <dsp:cNvPr id="0" name=""/>
        <dsp:cNvSpPr/>
      </dsp:nvSpPr>
      <dsp:spPr>
        <a:xfrm>
          <a:off x="0" y="0"/>
          <a:ext cx="8424936" cy="1814601"/>
        </a:xfrm>
        <a:prstGeom prst="rect">
          <a:avLst/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7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মালিকানাভিত্তিক</a:t>
          </a:r>
          <a:r>
            <a:rPr lang="bn-BD" sz="7200" kern="1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7200" kern="1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sp:txBody>
      <dsp:txXfrm>
        <a:off x="0" y="0"/>
        <a:ext cx="8424936" cy="1814601"/>
      </dsp:txXfrm>
    </dsp:sp>
    <dsp:sp modelId="{3121D3AF-B586-4081-B723-2E78FAF59E12}">
      <dsp:nvSpPr>
        <dsp:cNvPr id="0" name=""/>
        <dsp:cNvSpPr/>
      </dsp:nvSpPr>
      <dsp:spPr>
        <a:xfrm>
          <a:off x="97687" y="1805151"/>
          <a:ext cx="4212467" cy="3810663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760" tIns="365760" rIns="365760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9600" kern="1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মালিকের মূলধন</a:t>
          </a:r>
          <a:endParaRPr lang="en-US" sz="9600" kern="1200" dirty="0">
            <a:solidFill>
              <a:srgbClr val="00B050"/>
            </a:solidFill>
            <a:latin typeface="NikoshBAN" pitchFamily="2" charset="0"/>
            <a:cs typeface="NikoshBAN" pitchFamily="2" charset="0"/>
          </a:endParaRPr>
        </a:p>
      </dsp:txBody>
      <dsp:txXfrm>
        <a:off x="97687" y="1805151"/>
        <a:ext cx="4212467" cy="3810663"/>
      </dsp:txXfrm>
    </dsp:sp>
    <dsp:sp modelId="{F64E6698-619A-4CBB-A594-49053E3A3264}">
      <dsp:nvSpPr>
        <dsp:cNvPr id="0" name=""/>
        <dsp:cNvSpPr/>
      </dsp:nvSpPr>
      <dsp:spPr>
        <a:xfrm>
          <a:off x="4212468" y="1814601"/>
          <a:ext cx="4212467" cy="3810663"/>
        </a:xfrm>
        <a:prstGeom prst="rect">
          <a:avLst/>
        </a:prstGeom>
        <a:solidFill>
          <a:schemeClr val="tx2">
            <a:lumMod val="20000"/>
            <a:lumOff val="8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0" tIns="438150" rIns="438150" bIns="438150" numCol="1" spcCol="1270" anchor="ctr" anchorCtr="0">
          <a:noAutofit/>
        </a:bodyPr>
        <a:lstStyle/>
        <a:p>
          <a:pPr lvl="0" algn="ctr" defTabSz="5111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15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শেয়ার</a:t>
          </a:r>
          <a:endParaRPr lang="en-US" sz="11500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sp:txBody>
      <dsp:txXfrm>
        <a:off x="4212468" y="1814601"/>
        <a:ext cx="4212467" cy="3810663"/>
      </dsp:txXfrm>
    </dsp:sp>
    <dsp:sp modelId="{01B11E25-1AE7-4D99-9DA3-E36323E2E7B1}">
      <dsp:nvSpPr>
        <dsp:cNvPr id="0" name=""/>
        <dsp:cNvSpPr/>
      </dsp:nvSpPr>
      <dsp:spPr>
        <a:xfrm>
          <a:off x="0" y="5625264"/>
          <a:ext cx="8424936" cy="423407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3713E2-15E9-42BE-A871-56AE9A0E0CF4}">
      <dsp:nvSpPr>
        <dsp:cNvPr id="0" name=""/>
        <dsp:cNvSpPr/>
      </dsp:nvSpPr>
      <dsp:spPr>
        <a:xfrm>
          <a:off x="3528377" y="2448281"/>
          <a:ext cx="1965818" cy="2302287"/>
        </a:xfrm>
        <a:prstGeom prst="roundRect">
          <a:avLst/>
        </a:prstGeom>
        <a:solidFill>
          <a:schemeClr val="tx1"/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বহিস্থ তহবিল</a:t>
          </a:r>
          <a:endParaRPr lang="en-US" sz="54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3624340" y="2544244"/>
        <a:ext cx="1773892" cy="2110361"/>
      </dsp:txXfrm>
    </dsp:sp>
    <dsp:sp modelId="{B075181F-C67C-4C93-B973-BBBD10622434}">
      <dsp:nvSpPr>
        <dsp:cNvPr id="0" name=""/>
        <dsp:cNvSpPr/>
      </dsp:nvSpPr>
      <dsp:spPr>
        <a:xfrm rot="16181024">
          <a:off x="4127644" y="2073070"/>
          <a:ext cx="7504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0433" y="0"/>
              </a:lnTo>
            </a:path>
          </a:pathLst>
        </a:cu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DD8B6-6C7B-472B-93AC-46BFCBF86778}">
      <dsp:nvSpPr>
        <dsp:cNvPr id="0" name=""/>
        <dsp:cNvSpPr/>
      </dsp:nvSpPr>
      <dsp:spPr>
        <a:xfrm>
          <a:off x="2940496" y="380761"/>
          <a:ext cx="3113317" cy="1317098"/>
        </a:xfrm>
        <a:prstGeom prst="roundRect">
          <a:avLst/>
        </a:prstGeom>
        <a:solidFill>
          <a:schemeClr val="bg2"/>
        </a:solidFill>
        <a:ln w="28575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kern="12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স্বল্পমেয়াদি</a:t>
          </a:r>
          <a:endParaRPr lang="en-US" sz="6000" kern="1200" dirty="0">
            <a:solidFill>
              <a:schemeClr val="accent2">
                <a:lumMod val="50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>
        <a:off x="3004791" y="445056"/>
        <a:ext cx="2984727" cy="1188508"/>
      </dsp:txXfrm>
    </dsp:sp>
    <dsp:sp modelId="{F66F9C33-46AE-404A-AE75-FD90F9ADEA3E}">
      <dsp:nvSpPr>
        <dsp:cNvPr id="0" name=""/>
        <dsp:cNvSpPr/>
      </dsp:nvSpPr>
      <dsp:spPr>
        <a:xfrm rot="2074405">
          <a:off x="5389017" y="4614782"/>
          <a:ext cx="11911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91150" y="0"/>
              </a:lnTo>
            </a:path>
          </a:pathLst>
        </a:cu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6181DC-86C2-43A7-B129-EA9AF93F7288}">
      <dsp:nvSpPr>
        <dsp:cNvPr id="0" name=""/>
        <dsp:cNvSpPr/>
      </dsp:nvSpPr>
      <dsp:spPr>
        <a:xfrm>
          <a:off x="6140902" y="4952749"/>
          <a:ext cx="2579313" cy="1317098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দীর্ঘমেয়াদি</a:t>
          </a:r>
          <a:endParaRPr lang="en-US" sz="4800" kern="1200" dirty="0">
            <a:solidFill>
              <a:schemeClr val="accent2">
                <a:lumMod val="50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>
        <a:off x="6205197" y="5017044"/>
        <a:ext cx="2450723" cy="1188508"/>
      </dsp:txXfrm>
    </dsp:sp>
    <dsp:sp modelId="{142291FF-BC33-40A2-9048-3C9FD3A378F7}">
      <dsp:nvSpPr>
        <dsp:cNvPr id="0" name=""/>
        <dsp:cNvSpPr/>
      </dsp:nvSpPr>
      <dsp:spPr>
        <a:xfrm rot="8616390">
          <a:off x="2677812" y="4603515"/>
          <a:ext cx="94247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2475" y="0"/>
              </a:lnTo>
            </a:path>
          </a:pathLst>
        </a:cu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22C2A-F6B7-4E4B-9491-3C5C96F35E80}">
      <dsp:nvSpPr>
        <dsp:cNvPr id="0" name=""/>
        <dsp:cNvSpPr/>
      </dsp:nvSpPr>
      <dsp:spPr>
        <a:xfrm>
          <a:off x="531577" y="4883113"/>
          <a:ext cx="2689396" cy="1317098"/>
        </a:xfrm>
        <a:prstGeom prst="roundRect">
          <a:avLst/>
        </a:prstGeom>
        <a:solidFill>
          <a:schemeClr val="bg2"/>
        </a:solidFill>
        <a:ln w="28575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মধ্যমেয়াদি</a:t>
          </a:r>
          <a:endParaRPr lang="en-US" sz="4800" kern="1200" dirty="0">
            <a:solidFill>
              <a:schemeClr val="accent2">
                <a:lumMod val="75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>
        <a:off x="595872" y="4947408"/>
        <a:ext cx="2560806" cy="11885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B3B72-F4FA-4545-95F1-B3B514993D58}">
      <dsp:nvSpPr>
        <dsp:cNvPr id="0" name=""/>
        <dsp:cNvSpPr/>
      </dsp:nvSpPr>
      <dsp:spPr>
        <a:xfrm>
          <a:off x="2664637" y="182761"/>
          <a:ext cx="3146983" cy="2765467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স্বল্পমেয়াদি </a:t>
          </a:r>
          <a:endParaRPr lang="en-US" sz="4800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sp:txBody>
      <dsp:txXfrm>
        <a:off x="3125502" y="587754"/>
        <a:ext cx="2225253" cy="1955481"/>
      </dsp:txXfrm>
    </dsp:sp>
    <dsp:sp modelId="{F1EBA043-7971-4CE0-9536-472B56B43AC1}">
      <dsp:nvSpPr>
        <dsp:cNvPr id="0" name=""/>
        <dsp:cNvSpPr/>
      </dsp:nvSpPr>
      <dsp:spPr>
        <a:xfrm rot="7804225">
          <a:off x="831007" y="3533665"/>
          <a:ext cx="2876407" cy="744894"/>
        </a:xfrm>
        <a:prstGeom prst="leftArrow">
          <a:avLst>
            <a:gd name="adj1" fmla="val 60000"/>
            <a:gd name="adj2" fmla="val 50000"/>
          </a:avLst>
        </a:prstGeom>
        <a:solidFill>
          <a:srgbClr val="7030A0"/>
        </a:solidFill>
        <a:ln w="12700"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007100-84D9-4BD0-871D-450D9C246706}">
      <dsp:nvSpPr>
        <dsp:cNvPr id="0" name=""/>
        <dsp:cNvSpPr/>
      </dsp:nvSpPr>
      <dsp:spPr>
        <a:xfrm>
          <a:off x="101907" y="4013510"/>
          <a:ext cx="2482982" cy="1986385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প্রাতিষ্ঠানিক</a:t>
          </a:r>
          <a:endParaRPr lang="en-US" sz="48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160086" y="4071689"/>
        <a:ext cx="2366624" cy="1870027"/>
      </dsp:txXfrm>
    </dsp:sp>
    <dsp:sp modelId="{4AFDA393-2351-4B24-BB7D-B2FDA1069CDC}">
      <dsp:nvSpPr>
        <dsp:cNvPr id="0" name=""/>
        <dsp:cNvSpPr/>
      </dsp:nvSpPr>
      <dsp:spPr>
        <a:xfrm rot="3149911">
          <a:off x="4756648" y="3612264"/>
          <a:ext cx="2708621" cy="744894"/>
        </a:xfrm>
        <a:prstGeom prst="leftArrow">
          <a:avLst>
            <a:gd name="adj1" fmla="val 60000"/>
            <a:gd name="adj2" fmla="val 50000"/>
          </a:avLst>
        </a:prstGeom>
        <a:solidFill>
          <a:srgbClr val="7030A0"/>
        </a:solidFill>
        <a:ln w="12700"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977D1-29FB-4C5A-BF69-A298A87E4C4D}">
      <dsp:nvSpPr>
        <dsp:cNvPr id="0" name=""/>
        <dsp:cNvSpPr/>
      </dsp:nvSpPr>
      <dsp:spPr>
        <a:xfrm>
          <a:off x="5512001" y="3992646"/>
          <a:ext cx="2701583" cy="1986385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অপ্রাতিষ্ঠানিক</a:t>
          </a:r>
          <a:endParaRPr lang="en-US" sz="40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5570180" y="4050825"/>
        <a:ext cx="2585225" cy="18700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75832-CD7F-464D-A101-8F62159E8B00}">
      <dsp:nvSpPr>
        <dsp:cNvPr id="0" name=""/>
        <dsp:cNvSpPr/>
      </dsp:nvSpPr>
      <dsp:spPr>
        <a:xfrm>
          <a:off x="3035584" y="2434656"/>
          <a:ext cx="2857823" cy="1823323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প্রাতিষ্ঠানিক</a:t>
          </a:r>
          <a:r>
            <a:rPr lang="bn-BD" sz="4000" kern="1200" dirty="0" smtClean="0">
              <a:solidFill>
                <a:schemeClr val="accent5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4000" kern="1200" dirty="0">
            <a:solidFill>
              <a:schemeClr val="accent5"/>
            </a:solidFill>
            <a:latin typeface="NikoshBAN" pitchFamily="2" charset="0"/>
            <a:cs typeface="NikoshBAN" pitchFamily="2" charset="0"/>
          </a:endParaRPr>
        </a:p>
      </dsp:txBody>
      <dsp:txXfrm>
        <a:off x="3454102" y="2701675"/>
        <a:ext cx="2020787" cy="1289285"/>
      </dsp:txXfrm>
    </dsp:sp>
    <dsp:sp modelId="{E1CA7A31-14B9-4948-8D73-A625A2D4ED15}">
      <dsp:nvSpPr>
        <dsp:cNvPr id="0" name=""/>
        <dsp:cNvSpPr/>
      </dsp:nvSpPr>
      <dsp:spPr>
        <a:xfrm rot="16200000">
          <a:off x="4189756" y="2141538"/>
          <a:ext cx="549479" cy="36756"/>
        </a:xfrm>
        <a:custGeom>
          <a:avLst/>
          <a:gdLst/>
          <a:ahLst/>
          <a:cxnLst/>
          <a:rect l="0" t="0" r="0" b="0"/>
          <a:pathLst>
            <a:path>
              <a:moveTo>
                <a:pt x="0" y="18378"/>
              </a:moveTo>
              <a:lnTo>
                <a:pt x="549479" y="183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50759" y="2146179"/>
        <a:ext cx="27473" cy="27473"/>
      </dsp:txXfrm>
    </dsp:sp>
    <dsp:sp modelId="{4B1A134B-C8E1-4706-A603-C8F12F07CCAC}">
      <dsp:nvSpPr>
        <dsp:cNvPr id="0" name=""/>
        <dsp:cNvSpPr/>
      </dsp:nvSpPr>
      <dsp:spPr>
        <a:xfrm>
          <a:off x="3528392" y="61853"/>
          <a:ext cx="1872207" cy="1823323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প্রাপ্য বিল বাট্টাকরণ </a:t>
          </a:r>
          <a:endParaRPr lang="en-US" sz="3200" kern="1200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sp:txBody>
      <dsp:txXfrm>
        <a:off x="3802570" y="328872"/>
        <a:ext cx="1323851" cy="1289285"/>
      </dsp:txXfrm>
    </dsp:sp>
    <dsp:sp modelId="{30C18822-EF54-4AAC-9145-0C5BCEAA8E62}">
      <dsp:nvSpPr>
        <dsp:cNvPr id="0" name=""/>
        <dsp:cNvSpPr/>
      </dsp:nvSpPr>
      <dsp:spPr>
        <a:xfrm rot="21581586">
          <a:off x="5893351" y="3317981"/>
          <a:ext cx="860628" cy="36756"/>
        </a:xfrm>
        <a:custGeom>
          <a:avLst/>
          <a:gdLst/>
          <a:ahLst/>
          <a:cxnLst/>
          <a:rect l="0" t="0" r="0" b="0"/>
          <a:pathLst>
            <a:path>
              <a:moveTo>
                <a:pt x="0" y="18378"/>
              </a:moveTo>
              <a:lnTo>
                <a:pt x="860628" y="183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02149" y="3314843"/>
        <a:ext cx="43031" cy="43031"/>
      </dsp:txXfrm>
    </dsp:sp>
    <dsp:sp modelId="{27E73951-D957-49E2-9F52-EBB91D093D72}">
      <dsp:nvSpPr>
        <dsp:cNvPr id="0" name=""/>
        <dsp:cNvSpPr/>
      </dsp:nvSpPr>
      <dsp:spPr>
        <a:xfrm>
          <a:off x="6753960" y="2409869"/>
          <a:ext cx="1823323" cy="1838603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000" kern="1200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rPr>
            <a:t>স্বল্পমেয়াদি ব্যাংক ঋন</a:t>
          </a:r>
          <a:endParaRPr lang="en-US" sz="3000" kern="1200" dirty="0">
            <a:solidFill>
              <a:schemeClr val="accent4"/>
            </a:solidFill>
            <a:latin typeface="NikoshBAN" pitchFamily="2" charset="0"/>
            <a:cs typeface="NikoshBAN" pitchFamily="2" charset="0"/>
          </a:endParaRPr>
        </a:p>
      </dsp:txBody>
      <dsp:txXfrm>
        <a:off x="7020979" y="2679126"/>
        <a:ext cx="1289285" cy="1300089"/>
      </dsp:txXfrm>
    </dsp:sp>
    <dsp:sp modelId="{7C4EB652-C828-44D3-BDED-7F4C67463F37}">
      <dsp:nvSpPr>
        <dsp:cNvPr id="0" name=""/>
        <dsp:cNvSpPr/>
      </dsp:nvSpPr>
      <dsp:spPr>
        <a:xfrm rot="5477733">
          <a:off x="4108963" y="4566935"/>
          <a:ext cx="655023" cy="36756"/>
        </a:xfrm>
        <a:custGeom>
          <a:avLst/>
          <a:gdLst/>
          <a:ahLst/>
          <a:cxnLst/>
          <a:rect l="0" t="0" r="0" b="0"/>
          <a:pathLst>
            <a:path>
              <a:moveTo>
                <a:pt x="0" y="18378"/>
              </a:moveTo>
              <a:lnTo>
                <a:pt x="655023" y="183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420099" y="4568937"/>
        <a:ext cx="32751" cy="32751"/>
      </dsp:txXfrm>
    </dsp:sp>
    <dsp:sp modelId="{02D9EB3F-393A-4858-9963-254D79272943}">
      <dsp:nvSpPr>
        <dsp:cNvPr id="0" name=""/>
        <dsp:cNvSpPr/>
      </dsp:nvSpPr>
      <dsp:spPr>
        <a:xfrm>
          <a:off x="3473888" y="4912566"/>
          <a:ext cx="1872207" cy="1687522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প্রদেয় বিল</a:t>
          </a:r>
          <a:endParaRPr lang="en-US" sz="5400" kern="1200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sp:txBody>
      <dsp:txXfrm>
        <a:off x="3748066" y="5159698"/>
        <a:ext cx="1323851" cy="1193258"/>
      </dsp:txXfrm>
    </dsp:sp>
    <dsp:sp modelId="{55EDA012-6101-41DC-A3BC-CD923AE53AB4}">
      <dsp:nvSpPr>
        <dsp:cNvPr id="0" name=""/>
        <dsp:cNvSpPr/>
      </dsp:nvSpPr>
      <dsp:spPr>
        <a:xfrm rot="10757583">
          <a:off x="2172920" y="3350892"/>
          <a:ext cx="862964" cy="36756"/>
        </a:xfrm>
        <a:custGeom>
          <a:avLst/>
          <a:gdLst/>
          <a:ahLst/>
          <a:cxnLst/>
          <a:rect l="0" t="0" r="0" b="0"/>
          <a:pathLst>
            <a:path>
              <a:moveTo>
                <a:pt x="0" y="18378"/>
              </a:moveTo>
              <a:lnTo>
                <a:pt x="862964" y="183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582828" y="3347696"/>
        <a:ext cx="43148" cy="43148"/>
      </dsp:txXfrm>
    </dsp:sp>
    <dsp:sp modelId="{CA5BCF1C-6EAB-4261-8555-1F93EF15BA98}">
      <dsp:nvSpPr>
        <dsp:cNvPr id="0" name=""/>
        <dsp:cNvSpPr/>
      </dsp:nvSpPr>
      <dsp:spPr>
        <a:xfrm>
          <a:off x="349698" y="2474180"/>
          <a:ext cx="1823323" cy="1823323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ক্ষুদ্র ঋন </a:t>
          </a:r>
          <a:endParaRPr lang="en-US" sz="4000" kern="1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sp:txBody>
      <dsp:txXfrm>
        <a:off x="616717" y="2741199"/>
        <a:ext cx="1289285" cy="12892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40E36-D009-450D-BFA1-594EBE925A6C}">
      <dsp:nvSpPr>
        <dsp:cNvPr id="0" name=""/>
        <dsp:cNvSpPr/>
      </dsp:nvSpPr>
      <dsp:spPr>
        <a:xfrm>
          <a:off x="4129275" y="824219"/>
          <a:ext cx="6362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6240" y="45720"/>
              </a:lnTo>
            </a:path>
          </a:pathLst>
        </a:custGeom>
        <a:noFill/>
        <a:ln w="9525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4430724" y="866605"/>
        <a:ext cx="33342" cy="6668"/>
      </dsp:txXfrm>
    </dsp:sp>
    <dsp:sp modelId="{5A5ACC3E-0809-47EA-8EE5-D7742572C89F}">
      <dsp:nvSpPr>
        <dsp:cNvPr id="0" name=""/>
        <dsp:cNvSpPr/>
      </dsp:nvSpPr>
      <dsp:spPr>
        <a:xfrm>
          <a:off x="1231769" y="147"/>
          <a:ext cx="2899306" cy="1739583"/>
        </a:xfrm>
        <a:prstGeom prst="rect">
          <a:avLst/>
        </a:prstGeom>
        <a:solidFill>
          <a:schemeClr val="tx1"/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200" kern="1200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rPr>
            <a:t>অপ্রাতিষ্ঠানিক</a:t>
          </a:r>
          <a:endParaRPr lang="en-US" sz="4200" kern="1200" dirty="0">
            <a:solidFill>
              <a:schemeClr val="bg2"/>
            </a:solidFill>
            <a:latin typeface="NikoshBAN" pitchFamily="2" charset="0"/>
            <a:cs typeface="NikoshBAN" pitchFamily="2" charset="0"/>
          </a:endParaRPr>
        </a:p>
      </dsp:txBody>
      <dsp:txXfrm>
        <a:off x="1231769" y="147"/>
        <a:ext cx="2899306" cy="1739583"/>
      </dsp:txXfrm>
    </dsp:sp>
    <dsp:sp modelId="{8F53E548-151A-43AA-9590-AD3E6C5E2FDF}">
      <dsp:nvSpPr>
        <dsp:cNvPr id="0" name=""/>
        <dsp:cNvSpPr/>
      </dsp:nvSpPr>
      <dsp:spPr>
        <a:xfrm>
          <a:off x="2681422" y="1737931"/>
          <a:ext cx="3566146" cy="636240"/>
        </a:xfrm>
        <a:custGeom>
          <a:avLst/>
          <a:gdLst/>
          <a:ahLst/>
          <a:cxnLst/>
          <a:rect l="0" t="0" r="0" b="0"/>
          <a:pathLst>
            <a:path>
              <a:moveTo>
                <a:pt x="3566146" y="0"/>
              </a:moveTo>
              <a:lnTo>
                <a:pt x="3566146" y="335220"/>
              </a:lnTo>
              <a:lnTo>
                <a:pt x="0" y="335220"/>
              </a:lnTo>
              <a:lnTo>
                <a:pt x="0" y="636240"/>
              </a:lnTo>
            </a:path>
          </a:pathLst>
        </a:custGeom>
        <a:noFill/>
        <a:ln w="9525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4373797" y="2052717"/>
        <a:ext cx="181397" cy="6668"/>
      </dsp:txXfrm>
    </dsp:sp>
    <dsp:sp modelId="{B5B87D7E-5B6E-40F7-B62C-601BD76FDC9B}">
      <dsp:nvSpPr>
        <dsp:cNvPr id="0" name=""/>
        <dsp:cNvSpPr/>
      </dsp:nvSpPr>
      <dsp:spPr>
        <a:xfrm>
          <a:off x="4797916" y="147"/>
          <a:ext cx="2899306" cy="1739583"/>
        </a:xfrm>
        <a:prstGeom prst="rect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2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বানিজ্যিক পত্র </a:t>
          </a:r>
          <a:endParaRPr lang="en-US" sz="42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4797916" y="147"/>
        <a:ext cx="2899306" cy="1739583"/>
      </dsp:txXfrm>
    </dsp:sp>
    <dsp:sp modelId="{A6A5CDC0-117B-44E2-9A23-1383882DFE65}">
      <dsp:nvSpPr>
        <dsp:cNvPr id="0" name=""/>
        <dsp:cNvSpPr/>
      </dsp:nvSpPr>
      <dsp:spPr>
        <a:xfrm>
          <a:off x="4129275" y="3230644"/>
          <a:ext cx="6362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6240" y="45720"/>
              </a:lnTo>
            </a:path>
          </a:pathLst>
        </a:custGeom>
        <a:noFill/>
        <a:ln w="9525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4430724" y="3273029"/>
        <a:ext cx="33342" cy="6668"/>
      </dsp:txXfrm>
    </dsp:sp>
    <dsp:sp modelId="{43200855-5BA5-47B7-BCDA-1311C87FC042}">
      <dsp:nvSpPr>
        <dsp:cNvPr id="0" name=""/>
        <dsp:cNvSpPr/>
      </dsp:nvSpPr>
      <dsp:spPr>
        <a:xfrm>
          <a:off x="1231769" y="2406572"/>
          <a:ext cx="2899306" cy="173958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200" kern="1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ক্রেতা হতে অগ্রিম গ্রহন</a:t>
          </a:r>
          <a:endParaRPr lang="en-US" sz="4200" kern="1200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sp:txBody>
      <dsp:txXfrm>
        <a:off x="1231769" y="2406572"/>
        <a:ext cx="2899306" cy="1739583"/>
      </dsp:txXfrm>
    </dsp:sp>
    <dsp:sp modelId="{556B2D84-DDA3-4514-975F-539B9072F79D}">
      <dsp:nvSpPr>
        <dsp:cNvPr id="0" name=""/>
        <dsp:cNvSpPr/>
      </dsp:nvSpPr>
      <dsp:spPr>
        <a:xfrm>
          <a:off x="4219736" y="4144355"/>
          <a:ext cx="2027832" cy="539310"/>
        </a:xfrm>
        <a:custGeom>
          <a:avLst/>
          <a:gdLst/>
          <a:ahLst/>
          <a:cxnLst/>
          <a:rect l="0" t="0" r="0" b="0"/>
          <a:pathLst>
            <a:path>
              <a:moveTo>
                <a:pt x="2027832" y="0"/>
              </a:moveTo>
              <a:lnTo>
                <a:pt x="2027832" y="286755"/>
              </a:lnTo>
              <a:lnTo>
                <a:pt x="0" y="286755"/>
              </a:lnTo>
              <a:lnTo>
                <a:pt x="0" y="539310"/>
              </a:lnTo>
            </a:path>
          </a:pathLst>
        </a:custGeom>
        <a:noFill/>
        <a:ln w="9525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5180993" y="4410677"/>
        <a:ext cx="105319" cy="6668"/>
      </dsp:txXfrm>
    </dsp:sp>
    <dsp:sp modelId="{93B99705-BA75-41A9-8408-EAE705FA7D7C}">
      <dsp:nvSpPr>
        <dsp:cNvPr id="0" name=""/>
        <dsp:cNvSpPr/>
      </dsp:nvSpPr>
      <dsp:spPr>
        <a:xfrm>
          <a:off x="4797916" y="2406572"/>
          <a:ext cx="2899306" cy="1739583"/>
        </a:xfrm>
        <a:prstGeom prst="rect">
          <a:avLst/>
        </a:prstGeom>
        <a:solidFill>
          <a:srgbClr val="7030A0"/>
        </a:solidFill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200" kern="12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মজুদ মাল বন্ধকীকরন</a:t>
          </a:r>
          <a:endParaRPr lang="en-US" sz="4200" kern="1200" dirty="0">
            <a:solidFill>
              <a:srgbClr val="92D050"/>
            </a:solidFill>
            <a:latin typeface="NikoshBAN" pitchFamily="2" charset="0"/>
            <a:cs typeface="NikoshBAN" pitchFamily="2" charset="0"/>
          </a:endParaRPr>
        </a:p>
      </dsp:txBody>
      <dsp:txXfrm>
        <a:off x="4797916" y="2406572"/>
        <a:ext cx="2899306" cy="1739583"/>
      </dsp:txXfrm>
    </dsp:sp>
    <dsp:sp modelId="{EB78612C-FDCB-4773-A18D-240433040684}">
      <dsp:nvSpPr>
        <dsp:cNvPr id="0" name=""/>
        <dsp:cNvSpPr/>
      </dsp:nvSpPr>
      <dsp:spPr>
        <a:xfrm>
          <a:off x="2770083" y="4716066"/>
          <a:ext cx="2899306" cy="17395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2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গ্রাম্য মহাজন </a:t>
          </a:r>
          <a:endParaRPr lang="en-US" sz="42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2770083" y="4716066"/>
        <a:ext cx="2899306" cy="17395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E63D4-C083-4D09-BC07-992234FEF6B9}">
      <dsp:nvSpPr>
        <dsp:cNvPr id="0" name=""/>
        <dsp:cNvSpPr/>
      </dsp:nvSpPr>
      <dsp:spPr>
        <a:xfrm>
          <a:off x="4464495" y="2136842"/>
          <a:ext cx="288038" cy="1180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0074"/>
              </a:lnTo>
              <a:lnTo>
                <a:pt x="288038" y="118007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404F9-DE9F-49FE-B7DA-19971B212411}">
      <dsp:nvSpPr>
        <dsp:cNvPr id="0" name=""/>
        <dsp:cNvSpPr/>
      </dsp:nvSpPr>
      <dsp:spPr>
        <a:xfrm>
          <a:off x="4190397" y="2136842"/>
          <a:ext cx="274098" cy="1200814"/>
        </a:xfrm>
        <a:custGeom>
          <a:avLst/>
          <a:gdLst/>
          <a:ahLst/>
          <a:cxnLst/>
          <a:rect l="0" t="0" r="0" b="0"/>
          <a:pathLst>
            <a:path>
              <a:moveTo>
                <a:pt x="274098" y="0"/>
              </a:moveTo>
              <a:lnTo>
                <a:pt x="274098" y="1200814"/>
              </a:lnTo>
              <a:lnTo>
                <a:pt x="0" y="12008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E78EA-2A8C-4666-8049-A8276FA44B1B}">
      <dsp:nvSpPr>
        <dsp:cNvPr id="0" name=""/>
        <dsp:cNvSpPr/>
      </dsp:nvSpPr>
      <dsp:spPr>
        <a:xfrm>
          <a:off x="4464495" y="2136842"/>
          <a:ext cx="3144802" cy="2401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7529"/>
              </a:lnTo>
              <a:lnTo>
                <a:pt x="3144802" y="2127529"/>
              </a:lnTo>
              <a:lnTo>
                <a:pt x="3144802" y="2401628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58909-073D-4E30-882D-754E99E93809}">
      <dsp:nvSpPr>
        <dsp:cNvPr id="0" name=""/>
        <dsp:cNvSpPr/>
      </dsp:nvSpPr>
      <dsp:spPr>
        <a:xfrm>
          <a:off x="4418775" y="2136842"/>
          <a:ext cx="91440" cy="24016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016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81DF2-2733-4BB7-A7F1-B3391DF85314}">
      <dsp:nvSpPr>
        <dsp:cNvPr id="0" name=""/>
        <dsp:cNvSpPr/>
      </dsp:nvSpPr>
      <dsp:spPr>
        <a:xfrm>
          <a:off x="1305832" y="2136842"/>
          <a:ext cx="3158663" cy="2401628"/>
        </a:xfrm>
        <a:custGeom>
          <a:avLst/>
          <a:gdLst/>
          <a:ahLst/>
          <a:cxnLst/>
          <a:rect l="0" t="0" r="0" b="0"/>
          <a:pathLst>
            <a:path>
              <a:moveTo>
                <a:pt x="3158663" y="0"/>
              </a:moveTo>
              <a:lnTo>
                <a:pt x="3158663" y="2127529"/>
              </a:lnTo>
              <a:lnTo>
                <a:pt x="0" y="2127529"/>
              </a:lnTo>
              <a:lnTo>
                <a:pt x="0" y="2401628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50364-4A55-4A86-B06F-2EF8696E0983}">
      <dsp:nvSpPr>
        <dsp:cNvPr id="0" name=""/>
        <dsp:cNvSpPr/>
      </dsp:nvSpPr>
      <dsp:spPr>
        <a:xfrm>
          <a:off x="3159263" y="781031"/>
          <a:ext cx="2610465" cy="1355810"/>
        </a:xfrm>
        <a:prstGeom prst="rect">
          <a:avLst/>
        </a:prstGeom>
        <a:solidFill>
          <a:schemeClr val="tx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মধ্যমেয়াদি </a:t>
          </a:r>
          <a:endParaRPr lang="en-US" sz="40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3159263" y="781031"/>
        <a:ext cx="2610465" cy="1355810"/>
      </dsp:txXfrm>
    </dsp:sp>
    <dsp:sp modelId="{3013B9A8-5710-4BB4-B7C2-81285659A721}">
      <dsp:nvSpPr>
        <dsp:cNvPr id="0" name=""/>
        <dsp:cNvSpPr/>
      </dsp:nvSpPr>
      <dsp:spPr>
        <a:xfrm>
          <a:off x="599" y="4538471"/>
          <a:ext cx="2610465" cy="1305232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বেসরকারি প্রতিষ্ঠান</a:t>
          </a:r>
          <a:endParaRPr lang="en-US" sz="4000" kern="1200" dirty="0">
            <a:solidFill>
              <a:srgbClr val="92D050"/>
            </a:solidFill>
            <a:latin typeface="NikoshBAN" pitchFamily="2" charset="0"/>
            <a:cs typeface="NikoshBAN" pitchFamily="2" charset="0"/>
          </a:endParaRPr>
        </a:p>
      </dsp:txBody>
      <dsp:txXfrm>
        <a:off x="599" y="4538471"/>
        <a:ext cx="2610465" cy="1305232"/>
      </dsp:txXfrm>
    </dsp:sp>
    <dsp:sp modelId="{6A3A6584-C668-4C57-AEB2-771703974837}">
      <dsp:nvSpPr>
        <dsp:cNvPr id="0" name=""/>
        <dsp:cNvSpPr/>
      </dsp:nvSpPr>
      <dsp:spPr>
        <a:xfrm>
          <a:off x="3159263" y="4538471"/>
          <a:ext cx="2610465" cy="1305232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মূলধনি বাজারের প্রতিষ্ঠান</a:t>
          </a:r>
          <a:endParaRPr lang="en-US" sz="4000" kern="1200" dirty="0">
            <a:solidFill>
              <a:srgbClr val="92D050"/>
            </a:solidFill>
            <a:latin typeface="NikoshBAN" pitchFamily="2" charset="0"/>
            <a:cs typeface="NikoshBAN" pitchFamily="2" charset="0"/>
          </a:endParaRPr>
        </a:p>
      </dsp:txBody>
      <dsp:txXfrm>
        <a:off x="3159263" y="4538471"/>
        <a:ext cx="2610465" cy="1305232"/>
      </dsp:txXfrm>
    </dsp:sp>
    <dsp:sp modelId="{5CE10B72-F273-4D54-A919-D977AD06D82C}">
      <dsp:nvSpPr>
        <dsp:cNvPr id="0" name=""/>
        <dsp:cNvSpPr/>
      </dsp:nvSpPr>
      <dsp:spPr>
        <a:xfrm>
          <a:off x="6304065" y="4538471"/>
          <a:ext cx="2610465" cy="1305232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আন্তর্জাতিক তহবিল </a:t>
          </a:r>
          <a:endParaRPr lang="en-US" sz="4000" kern="1200" dirty="0">
            <a:solidFill>
              <a:srgbClr val="92D050"/>
            </a:solidFill>
            <a:latin typeface="NikoshBAN" pitchFamily="2" charset="0"/>
            <a:cs typeface="NikoshBAN" pitchFamily="2" charset="0"/>
          </a:endParaRPr>
        </a:p>
      </dsp:txBody>
      <dsp:txXfrm>
        <a:off x="6304065" y="4538471"/>
        <a:ext cx="2610465" cy="1305232"/>
      </dsp:txXfrm>
    </dsp:sp>
    <dsp:sp modelId="{EFA28CCC-73E4-49F7-86F8-4DAF7B025C69}">
      <dsp:nvSpPr>
        <dsp:cNvPr id="0" name=""/>
        <dsp:cNvSpPr/>
      </dsp:nvSpPr>
      <dsp:spPr>
        <a:xfrm>
          <a:off x="1579931" y="2685040"/>
          <a:ext cx="2610465" cy="1305232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rPr>
            <a:t>বাণিজ্যিক ব্যাংক প্রদত্ত ঋণ</a:t>
          </a:r>
          <a:endParaRPr lang="en-US" sz="4000" kern="1200" dirty="0">
            <a:solidFill>
              <a:srgbClr val="FFC000"/>
            </a:solidFill>
            <a:latin typeface="NikoshBAN" pitchFamily="2" charset="0"/>
            <a:cs typeface="NikoshBAN" pitchFamily="2" charset="0"/>
          </a:endParaRPr>
        </a:p>
      </dsp:txBody>
      <dsp:txXfrm>
        <a:off x="1579931" y="2685040"/>
        <a:ext cx="2610465" cy="1305232"/>
      </dsp:txXfrm>
    </dsp:sp>
    <dsp:sp modelId="{35F0C2A8-8680-4BDC-A7EA-464FAFD0D287}">
      <dsp:nvSpPr>
        <dsp:cNvPr id="0" name=""/>
        <dsp:cNvSpPr/>
      </dsp:nvSpPr>
      <dsp:spPr>
        <a:xfrm>
          <a:off x="4752534" y="2664300"/>
          <a:ext cx="2610465" cy="1305232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rPr>
            <a:t>বিশেষায়িত আর্থিক প্রতিষ্ঠান</a:t>
          </a:r>
          <a:endParaRPr lang="en-US" sz="4000" kern="1200" dirty="0">
            <a:solidFill>
              <a:srgbClr val="FFC000"/>
            </a:solidFill>
            <a:latin typeface="NikoshBAN" pitchFamily="2" charset="0"/>
            <a:cs typeface="NikoshBAN" pitchFamily="2" charset="0"/>
          </a:endParaRPr>
        </a:p>
      </dsp:txBody>
      <dsp:txXfrm>
        <a:off x="4752534" y="2664300"/>
        <a:ext cx="2610465" cy="13052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1FC38-E2D9-4217-B52F-BB297D370E8E}">
      <dsp:nvSpPr>
        <dsp:cNvPr id="0" name=""/>
        <dsp:cNvSpPr/>
      </dsp:nvSpPr>
      <dsp:spPr>
        <a:xfrm>
          <a:off x="1080119" y="0"/>
          <a:ext cx="6552728" cy="6552728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লিজিং</a:t>
          </a:r>
          <a:endParaRPr lang="en-US" sz="4400" kern="12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sp:txBody>
      <dsp:txXfrm>
        <a:off x="3440412" y="327636"/>
        <a:ext cx="1832142" cy="982909"/>
      </dsp:txXfrm>
    </dsp:sp>
    <dsp:sp modelId="{883C6BA3-0921-44B3-AD0D-F389533DF5FA}">
      <dsp:nvSpPr>
        <dsp:cNvPr id="0" name=""/>
        <dsp:cNvSpPr/>
      </dsp:nvSpPr>
      <dsp:spPr>
        <a:xfrm>
          <a:off x="1735392" y="1310545"/>
          <a:ext cx="5242182" cy="5242182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ঋণপত্র</a:t>
          </a:r>
          <a:endParaRPr lang="en-US" sz="4400" kern="1200" dirty="0">
            <a:solidFill>
              <a:schemeClr val="tx2">
                <a:lumMod val="75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>
        <a:off x="3440412" y="1625076"/>
        <a:ext cx="1832142" cy="943592"/>
      </dsp:txXfrm>
    </dsp:sp>
    <dsp:sp modelId="{8D33FF8A-97DF-4657-A500-AC85585A6811}">
      <dsp:nvSpPr>
        <dsp:cNvPr id="0" name=""/>
        <dsp:cNvSpPr/>
      </dsp:nvSpPr>
      <dsp:spPr>
        <a:xfrm>
          <a:off x="2299097" y="2590581"/>
          <a:ext cx="3931636" cy="3931636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rPr>
            <a:t>ঋণ</a:t>
          </a:r>
          <a:endParaRPr lang="en-US" sz="5400" kern="1200" dirty="0">
            <a:solidFill>
              <a:schemeClr val="tx1">
                <a:lumMod val="85000"/>
                <a:lumOff val="15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>
        <a:off x="3348844" y="2885454"/>
        <a:ext cx="1832142" cy="884618"/>
      </dsp:txXfrm>
    </dsp:sp>
    <dsp:sp modelId="{D8E94BD4-31E3-4ABF-9275-3151D14B6008}">
      <dsp:nvSpPr>
        <dsp:cNvPr id="0" name=""/>
        <dsp:cNvSpPr/>
      </dsp:nvSpPr>
      <dsp:spPr>
        <a:xfrm>
          <a:off x="2976610" y="3931636"/>
          <a:ext cx="2621091" cy="2621091"/>
        </a:xfrm>
        <a:prstGeom prst="ellipse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দীর্ঘমেয়াদি</a:t>
          </a:r>
          <a:r>
            <a:rPr lang="bn-BD" sz="3200" kern="12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3200" kern="1200" dirty="0">
            <a:solidFill>
              <a:schemeClr val="accent6">
                <a:lumMod val="75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>
        <a:off x="3360460" y="4586909"/>
        <a:ext cx="1853391" cy="1310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86DFD-CAEA-4023-9D6B-4EF66F12D3F3}" type="datetimeFigureOut">
              <a:rPr lang="en-US" smtClean="0"/>
              <a:t>5/4/2014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51195-2EDB-40B7-9C25-4E1B89C58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5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51195-2EDB-40B7-9C25-4E1B89C5831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91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7200" y="609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1" descr="s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-27710"/>
            <a:ext cx="6400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67200" y="5105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5257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Subtitle 2"/>
          <p:cNvSpPr>
            <a:spLocks noGrp="1"/>
          </p:cNvSpPr>
          <p:nvPr/>
        </p:nvSpPr>
        <p:spPr>
          <a:xfrm>
            <a:off x="1316182" y="4222180"/>
            <a:ext cx="6400800" cy="2514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69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06376348"/>
              </p:ext>
            </p:extLst>
          </p:nvPr>
        </p:nvGraphicFramePr>
        <p:xfrm>
          <a:off x="107504" y="152636"/>
          <a:ext cx="8928992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482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3713E2-15E9-42BE-A871-56AE9A0E0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3713E2-15E9-42BE-A871-56AE9A0E0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3713E2-15E9-42BE-A871-56AE9A0E0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3713E2-15E9-42BE-A871-56AE9A0E0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3713E2-15E9-42BE-A871-56AE9A0E0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75181F-C67C-4C93-B973-BBBD10622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75181F-C67C-4C93-B973-BBBD10622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75181F-C67C-4C93-B973-BBBD10622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75181F-C67C-4C93-B973-BBBD10622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75181F-C67C-4C93-B973-BBBD10622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DD8B6-6C7B-472B-93AC-46BFCBF86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DD8B6-6C7B-472B-93AC-46BFCBF86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DD8B6-6C7B-472B-93AC-46BFCBF86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DD8B6-6C7B-472B-93AC-46BFCBF86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DD8B6-6C7B-472B-93AC-46BFCBF86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6F9C33-46AE-404A-AE75-FD90F9ADE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6F9C33-46AE-404A-AE75-FD90F9ADE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6F9C33-46AE-404A-AE75-FD90F9ADE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6F9C33-46AE-404A-AE75-FD90F9ADE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6F9C33-46AE-404A-AE75-FD90F9ADE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6181DC-86C2-43A7-B129-EA9AF93F72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6181DC-86C2-43A7-B129-EA9AF93F72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6181DC-86C2-43A7-B129-EA9AF93F72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6181DC-86C2-43A7-B129-EA9AF93F72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6181DC-86C2-43A7-B129-EA9AF93F72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2291FF-BC33-40A2-9048-3C9FD3A37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2291FF-BC33-40A2-9048-3C9FD3A37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2291FF-BC33-40A2-9048-3C9FD3A37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2291FF-BC33-40A2-9048-3C9FD3A37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2291FF-BC33-40A2-9048-3C9FD3A37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A22C2A-F6B7-4E4B-9491-3C5C96F35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A22C2A-F6B7-4E4B-9491-3C5C96F35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A22C2A-F6B7-4E4B-9491-3C5C96F35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A22C2A-F6B7-4E4B-9491-3C5C96F35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A22C2A-F6B7-4E4B-9491-3C5C96F35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63753864"/>
              </p:ext>
            </p:extLst>
          </p:nvPr>
        </p:nvGraphicFramePr>
        <p:xfrm>
          <a:off x="431540" y="260648"/>
          <a:ext cx="828092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539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5B3B72-F4FA-4545-95F1-B3B514993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4F5B3B72-F4FA-4545-95F1-B3B514993D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4F5B3B72-F4FA-4545-95F1-B3B514993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4F5B3B72-F4FA-4545-95F1-B3B514993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EBA043-7971-4CE0-9536-472B56B43A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F1EBA043-7971-4CE0-9536-472B56B43A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F1EBA043-7971-4CE0-9536-472B56B43A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F1EBA043-7971-4CE0-9536-472B56B43A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007100-84D9-4BD0-871D-450D9C246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69007100-84D9-4BD0-871D-450D9C2467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69007100-84D9-4BD0-871D-450D9C246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69007100-84D9-4BD0-871D-450D9C246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FDA393-2351-4B24-BB7D-B2FDA1069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dgm id="{4AFDA393-2351-4B24-BB7D-B2FDA1069C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4AFDA393-2351-4B24-BB7D-B2FDA1069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4AFDA393-2351-4B24-BB7D-B2FDA1069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2977D1-29FB-4C5A-BF69-A298A87E4C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422977D1-29FB-4C5A-BF69-A298A87E4C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422977D1-29FB-4C5A-BF69-A298A87E4C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422977D1-29FB-4C5A-BF69-A298A87E4C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18783745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799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graphicEl>
                                              <a:dgm id="{8F375832-CD7F-464D-A101-8F62159E8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graphicEl>
                                              <a:dgm id="{8F375832-CD7F-464D-A101-8F62159E8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8F375832-CD7F-464D-A101-8F62159E8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graphicEl>
                                              <a:dgm id="{8F375832-CD7F-464D-A101-8F62159E8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E1CA7A31-14B9-4948-8D73-A625A2D4ED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E1CA7A31-14B9-4948-8D73-A625A2D4ED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graphicEl>
                                              <a:dgm id="{E1CA7A31-14B9-4948-8D73-A625A2D4ED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graphicEl>
                                              <a:dgm id="{E1CA7A31-14B9-4948-8D73-A625A2D4ED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2">
                                            <p:graphicEl>
                                              <a:dgm id="{4B1A134B-C8E1-4706-A603-C8F12F07CC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graphicEl>
                                              <a:dgm id="{4B1A134B-C8E1-4706-A603-C8F12F07CC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graphicEl>
                                              <a:dgm id="{4B1A134B-C8E1-4706-A603-C8F12F07CC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graphicEl>
                                              <a:dgm id="{4B1A134B-C8E1-4706-A603-C8F12F07CC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2">
                                            <p:graphicEl>
                                              <a:dgm id="{30C18822-EF54-4AAC-9145-0C5BCEAA8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graphicEl>
                                              <a:dgm id="{30C18822-EF54-4AAC-9145-0C5BCEAA8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graphicEl>
                                              <a:dgm id="{30C18822-EF54-4AAC-9145-0C5BCEAA8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graphicEl>
                                              <a:dgm id="{30C18822-EF54-4AAC-9145-0C5BCEAA8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2">
                                            <p:graphicEl>
                                              <a:dgm id="{27E73951-D957-49E2-9F52-EBB91D093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graphicEl>
                                              <a:dgm id="{27E73951-D957-49E2-9F52-EBB91D093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graphicEl>
                                              <a:dgm id="{27E73951-D957-49E2-9F52-EBB91D093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graphicEl>
                                              <a:dgm id="{27E73951-D957-49E2-9F52-EBB91D093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2">
                                            <p:graphicEl>
                                              <a:dgm id="{7C4EB652-C828-44D3-BDED-7F4C67463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graphicEl>
                                              <a:dgm id="{7C4EB652-C828-44D3-BDED-7F4C67463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graphicEl>
                                              <a:dgm id="{7C4EB652-C828-44D3-BDED-7F4C67463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graphicEl>
                                              <a:dgm id="{7C4EB652-C828-44D3-BDED-7F4C67463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2">
                                            <p:graphicEl>
                                              <a:dgm id="{02D9EB3F-393A-4858-9963-254D79272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graphicEl>
                                              <a:dgm id="{02D9EB3F-393A-4858-9963-254D79272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graphicEl>
                                              <a:dgm id="{02D9EB3F-393A-4858-9963-254D79272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graphicEl>
                                              <a:dgm id="{02D9EB3F-393A-4858-9963-254D79272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2">
                                            <p:graphicEl>
                                              <a:dgm id="{55EDA012-6101-41DC-A3BC-CD923AE53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graphicEl>
                                              <a:dgm id="{55EDA012-6101-41DC-A3BC-CD923AE53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graphicEl>
                                              <a:dgm id="{55EDA012-6101-41DC-A3BC-CD923AE53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">
                                            <p:graphicEl>
                                              <a:dgm id="{55EDA012-6101-41DC-A3BC-CD923AE53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2">
                                            <p:graphicEl>
                                              <a:dgm id="{CA5BCF1C-6EAB-4261-8555-1F93EF15B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">
                                            <p:graphicEl>
                                              <a:dgm id="{CA5BCF1C-6EAB-4261-8555-1F93EF15B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">
                                            <p:graphicEl>
                                              <a:dgm id="{CA5BCF1C-6EAB-4261-8555-1F93EF15B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graphicEl>
                                              <a:dgm id="{CA5BCF1C-6EAB-4261-8555-1F93EF15B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17719112"/>
              </p:ext>
            </p:extLst>
          </p:nvPr>
        </p:nvGraphicFramePr>
        <p:xfrm>
          <a:off x="107504" y="152636"/>
          <a:ext cx="8928992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193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01 0.04005 C 0.08108 0.04907 0.10208 0.05394 0.12396 0.05394 C 0.14896 0.05394 0.16892 0.04907 0.18299 0.04005 L 0.25 0 L 0 0 Z " pathEditMode="relative" rAng="0" ptsTypes="FffFFF">
                                      <p:cBhvr>
                                        <p:cTn id="6" dur="2000" spd="-100000" fill="hold"/>
                                        <p:tgtEl>
                                          <p:spTgt spid="2">
                                            <p:graphicEl>
                                              <a:dgm id="{5A5ACC3E-0809-47EA-8EE5-D7742572C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01 0.04005 C 0.08108 0.04907 0.10208 0.05394 0.12396 0.05394 C 0.14896 0.05394 0.16892 0.04907 0.18299 0.04005 L 0.25 0 L 0 0 Z " pathEditMode="relative" rAng="0" ptsTypes="FffFFF">
                                      <p:cBhvr>
                                        <p:cTn id="10" dur="2000" spd="-100000" fill="hold"/>
                                        <p:tgtEl>
                                          <p:spTgt spid="2">
                                            <p:graphicEl>
                                              <a:dgm id="{3C740E36-D009-450D-BFA1-594EBE925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01 0.04005 C 0.08108 0.04907 0.10208 0.05394 0.12396 0.05394 C 0.14896 0.05394 0.16892 0.04907 0.18299 0.04005 L 0.25 0 L 0 0 Z " pathEditMode="relative" rAng="0" ptsTypes="FffFFF">
                                      <p:cBhvr>
                                        <p:cTn id="12" dur="2000" spd="-100000" fill="hold"/>
                                        <p:tgtEl>
                                          <p:spTgt spid="2">
                                            <p:graphicEl>
                                              <a:dgm id="{B5B87D7E-5B6E-40F7-B62C-601BD76F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01 0.04005 C 0.08108 0.04907 0.10208 0.05394 0.12396 0.05394 C 0.14896 0.05394 0.16892 0.04907 0.18299 0.04005 L 0.25 0 L 0 0 Z " pathEditMode="relative" rAng="0" ptsTypes="FffFFF">
                                      <p:cBhvr>
                                        <p:cTn id="16" dur="2000" spd="-100000" fill="hold"/>
                                        <p:tgtEl>
                                          <p:spTgt spid="2">
                                            <p:graphicEl>
                                              <a:dgm id="{8F53E548-151A-43AA-9590-AD3E6C5E2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01 0.04005 C 0.08108 0.04907 0.10208 0.05394 0.12396 0.05394 C 0.14896 0.05394 0.16892 0.04907 0.18299 0.04005 L 0.25 0 L 0 0 Z " pathEditMode="relative" rAng="0" ptsTypes="FffFFF">
                                      <p:cBhvr>
                                        <p:cTn id="18" dur="2000" spd="-100000" fill="hold"/>
                                        <p:tgtEl>
                                          <p:spTgt spid="2">
                                            <p:graphicEl>
                                              <a:dgm id="{43200855-5BA5-47B7-BCDA-1311C87FC0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01 0.04005 C 0.08108 0.04907 0.10208 0.05394 0.12396 0.05394 C 0.14896 0.05394 0.16892 0.04907 0.18299 0.04005 L 0.25 0 L 0 0 Z " pathEditMode="relative" rAng="0" ptsTypes="FffFFF">
                                      <p:cBhvr>
                                        <p:cTn id="22" dur="2000" spd="-100000" fill="hold"/>
                                        <p:tgtEl>
                                          <p:spTgt spid="2">
                                            <p:graphicEl>
                                              <a:dgm id="{A6A5CDC0-117B-44E2-9A23-1383882DF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01 0.04005 C 0.08108 0.04907 0.10208 0.05394 0.12396 0.05394 C 0.14896 0.05394 0.16892 0.04907 0.18299 0.04005 L 0.25 0 L 0 0 Z " pathEditMode="relative" rAng="0" ptsTypes="FffFFF">
                                      <p:cBhvr>
                                        <p:cTn id="24" dur="2000" spd="-100000" fill="hold"/>
                                        <p:tgtEl>
                                          <p:spTgt spid="2">
                                            <p:graphicEl>
                                              <a:dgm id="{93B99705-BA75-41A9-8408-EAE705FA7D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01 0.04005 C 0.08108 0.04907 0.10208 0.05394 0.12396 0.05394 C 0.14896 0.05394 0.16892 0.04907 0.18299 0.04005 L 0.25 0 L 0 0 Z " pathEditMode="relative" rAng="0" ptsTypes="FffFFF">
                                      <p:cBhvr>
                                        <p:cTn id="28" dur="2000" spd="-100000" fill="hold"/>
                                        <p:tgtEl>
                                          <p:spTgt spid="2">
                                            <p:graphicEl>
                                              <a:dgm id="{556B2D84-DDA3-4514-975F-539B9072F7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01 0.04005 C 0.08108 0.04907 0.10208 0.05394 0.12396 0.05394 C 0.14896 0.05394 0.16892 0.04907 0.18299 0.04005 L 0.25 0 L 0 0 Z " pathEditMode="relative" rAng="0" ptsTypes="FffFFF">
                                      <p:cBhvr>
                                        <p:cTn id="30" dur="2000" spd="-100000" fill="hold"/>
                                        <p:tgtEl>
                                          <p:spTgt spid="2">
                                            <p:graphicEl>
                                              <a:dgm id="{EB78612C-FDCB-4773-A18D-2404330406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64191032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005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graphicEl>
                                              <a:dgm id="{FAB50364-4A55-4A86-B06F-2EF8696E09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graphicEl>
                                              <a:dgm id="{199404F9-DE9F-49FE-B7DA-19971B212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graphicEl>
                                              <a:dgm id="{EFA28CCC-73E4-49F7-86F8-4DAF7B025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graphicEl>
                                              <a:dgm id="{D17E63D4-C083-4D09-BC07-992234FEF6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graphicEl>
                                              <a:dgm id="{35F0C2A8-8680-4BDC-A7EA-464FAFD0D2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graphicEl>
                                              <a:dgm id="{FF981DF2-2733-4BB7-A7F1-B3391DF85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graphicEl>
                                              <a:dgm id="{3013B9A8-5710-4BB4-B7C2-81285659A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graphicEl>
                                              <a:dgm id="{42A58909-073D-4E30-882D-754E99E93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graphicEl>
                                              <a:dgm id="{6A3A6584-C668-4C57-AEB2-771703974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graphicEl>
                                              <a:dgm id="{8F3E78EA-2A8C-4666-8049-A8276FA44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graphicEl>
                                              <a:dgm id="{5CE10B72-F273-4D54-A919-D977AD06D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62615319"/>
              </p:ext>
            </p:extLst>
          </p:nvPr>
        </p:nvGraphicFramePr>
        <p:xfrm>
          <a:off x="215516" y="152636"/>
          <a:ext cx="8712968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175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graphicEl>
                                              <a:dgm id="{4B71FC38-E2D9-4217-B52F-BB297D370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4B71FC38-E2D9-4217-B52F-BB297D370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4B71FC38-E2D9-4217-B52F-BB297D370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graphicEl>
                                              <a:dgm id="{4B71FC38-E2D9-4217-B52F-BB297D370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883C6BA3-0921-44B3-AD0D-F389533DF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883C6BA3-0921-44B3-AD0D-F389533DF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883C6BA3-0921-44B3-AD0D-F389533DF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graphicEl>
                                              <a:dgm id="{883C6BA3-0921-44B3-AD0D-F389533DF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8D33FF8A-97DF-4657-A500-AC85585A6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8D33FF8A-97DF-4657-A500-AC85585A6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8D33FF8A-97DF-4657-A500-AC85585A6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8D33FF8A-97DF-4657-A500-AC85585A6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D8E94BD4-31E3-4ABF-9275-3151D14B6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D8E94BD4-31E3-4ABF-9275-3151D14B6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D8E94BD4-31E3-4ABF-9275-3151D14B6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D8E94BD4-31E3-4ABF-9275-3151D14B6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19462860"/>
              </p:ext>
            </p:extLst>
          </p:nvPr>
        </p:nvGraphicFramePr>
        <p:xfrm>
          <a:off x="143508" y="152636"/>
          <a:ext cx="8856984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737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F920DE-5184-4F8A-9E8C-B2E5F9F76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12F920DE-5184-4F8A-9E8C-B2E5F9F764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7A290B-CECC-4AF2-A0A6-002CA501E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BE7A290B-CECC-4AF2-A0A6-002CA501EE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214D69-1A82-4711-BBE5-A0B4A7EB45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6C214D69-1A82-4711-BBE5-A0B4A7EB45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110DC6-B73F-4901-A358-18A11DB46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E0110DC6-B73F-4901-A358-18A11DB46E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B186B0-6D0E-4087-ABFA-106F6982D9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C5B186B0-6D0E-4087-ABFA-106F6982D9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7" y="429495"/>
            <a:ext cx="4191597" cy="4038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15640"/>
            <a:ext cx="3554108" cy="3921774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>
            <a:off x="303385" y="4876800"/>
            <a:ext cx="3888432" cy="1296144"/>
          </a:xfrm>
          <a:prstGeom prst="flowChartTermina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লিজিং এর মাধ্যমে অর্থায়ন</a:t>
            </a:r>
            <a:endParaRPr lang="en-US" sz="4400" dirty="0">
              <a:solidFill>
                <a:schemeClr val="tx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4938238" y="4876800"/>
            <a:ext cx="3888432" cy="1296144"/>
          </a:xfrm>
          <a:prstGeom prst="flowChartTerminator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 ঋন এর মাধ্যমে অর্থায়ন 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89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2" y="130487"/>
            <a:ext cx="4097357" cy="43237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Flowchart: Terminator 2"/>
          <p:cNvSpPr/>
          <p:nvPr/>
        </p:nvSpPr>
        <p:spPr>
          <a:xfrm>
            <a:off x="90513" y="4953000"/>
            <a:ext cx="3712126" cy="1584176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ক্ষুদ্র ঋনের মাধ্যমে অর্থায়ন 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51269"/>
            <a:ext cx="3668216" cy="4330677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>
            <a:off x="4953000" y="5241032"/>
            <a:ext cx="3744416" cy="1296144"/>
          </a:xfrm>
          <a:prstGeom prst="flowChartTerminator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গ্রাম্য মহাজন এর মাধ্যমে অর্থায়ন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65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78416034"/>
              </p:ext>
            </p:extLst>
          </p:nvPr>
        </p:nvGraphicFramePr>
        <p:xfrm>
          <a:off x="251520" y="216756"/>
          <a:ext cx="8640960" cy="642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642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CFF802-A62D-4A83-898F-92A680D8C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AFCFF802-A62D-4A83-898F-92A680D8C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FCFF802-A62D-4A83-898F-92A680D8C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graphicEl>
                                              <a:dgm id="{AFCFF802-A62D-4A83-898F-92A680D8C7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A90A32-9453-4C23-90F6-E7D56098A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D1A90A32-9453-4C23-90F6-E7D56098A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D1A90A32-9453-4C23-90F6-E7D56098A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graphicEl>
                                              <a:dgm id="{D1A90A32-9453-4C23-90F6-E7D56098A2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82A859-D73A-4153-8B35-9EBFFDB5F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0382A859-D73A-4153-8B35-9EBFFDB5F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0382A859-D73A-4153-8B35-9EBFFDB5F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graphicEl>
                                              <a:dgm id="{0382A859-D73A-4153-8B35-9EBFFDB5F7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1C736F-E623-4402-879C-7698AB0B8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A01C736F-E623-4402-879C-7698AB0B8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A01C736F-E623-4402-879C-7698AB0B8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A01C736F-E623-4402-879C-7698AB0B88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909555-1AFB-46FD-9600-E85D1AA4B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2F909555-1AFB-46FD-9600-E85D1AA4B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graphicEl>
                                              <a:dgm id="{2F909555-1AFB-46FD-9600-E85D1AA4B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2F909555-1AFB-46FD-9600-E85D1AA4B1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7241FE-5D54-44AE-98AB-4C8C7A511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227241FE-5D54-44AE-98AB-4C8C7A511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227241FE-5D54-44AE-98AB-4C8C7A511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graphicEl>
                                              <a:dgm id="{227241FE-5D54-44AE-98AB-4C8C7A511D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B7C719-F0D9-462A-82DF-9B4679EF2D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2CB7C719-F0D9-462A-82DF-9B4679EF2D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2CB7C719-F0D9-462A-82DF-9B4679EF2D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graphicEl>
                                              <a:dgm id="{2CB7C719-F0D9-462A-82DF-9B4679EF2D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3408D7-A7C8-4AC1-9828-F1CB9B939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693408D7-A7C8-4AC1-9828-F1CB9B939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693408D7-A7C8-4AC1-9828-F1CB9B939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graphicEl>
                                              <a:dgm id="{693408D7-A7C8-4AC1-9828-F1CB9B9394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228590"/>
            <a:ext cx="25908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72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-20802" y="1593273"/>
            <a:ext cx="718360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মাহমুদুল হক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সহকারী শিক্ষক(ব্যবসায় শিক্ষা)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মাইজপাড়া মাহমুদুন্ন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বী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চৌধুরী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উচ্চ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বিদ্যালয়।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ব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ন্দর(পতেঙ্গা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), চট্টগ্রাম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আইডি নং – ০৪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নং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০১৮১৪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৯৪০২৬৩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876800"/>
            <a:ext cx="518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ব্যাচ নং-১০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ভেন্যু়- টিটি কলেজ, চট্টগ্রাম।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টিকিউআই-২ প্রজেক্ট।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6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37996268"/>
              </p:ext>
            </p:extLst>
          </p:nvPr>
        </p:nvGraphicFramePr>
        <p:xfrm>
          <a:off x="179512" y="152636"/>
          <a:ext cx="8784976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60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6A51F5-E914-4A89-AEB6-452D45C02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EF6A51F5-E914-4A89-AEB6-452D45C02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2B987C-FE16-46C0-AD51-3EFE7FB4C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342B987C-FE16-46C0-AD51-3EFE7FB4CC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2BFE60-2506-4757-BD44-965116EB7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922BFE60-2506-4757-BD44-965116EB7A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8A3506-E206-4F48-9A1C-7F0DB470B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graphicEl>
                                              <a:dgm id="{1F8A3506-E206-4F48-9A1C-7F0DB470B8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28600" y="228600"/>
            <a:ext cx="8534400" cy="6096000"/>
          </a:xfrm>
          <a:prstGeom prst="flowChartPunchedTap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u="sng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/>
            <a:endParaRPr lang="bn-BD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অর্থায়নের উৎসের শ্রেণিবিভাগ লিখে আনবে।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60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-0.04 C 0.081 -0.049 0.102 -0.054 0.124 -0.054 C 0.149 -0.054 0.169 -0.049 0.183 -0.04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55322903"/>
              </p:ext>
            </p:extLst>
          </p:nvPr>
        </p:nvGraphicFramePr>
        <p:xfrm>
          <a:off x="347700" y="396776"/>
          <a:ext cx="8448600" cy="6064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319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32D00B-4062-46EB-8737-A981A8714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1732D00B-4062-46EB-8737-A981A87146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510BC4-021A-48E7-8EA3-78FDCBE438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FA510BC4-021A-48E7-8EA3-78FDCBE438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FB1B98-A4CB-4B28-B473-65E766BDC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graphicEl>
                                              <a:dgm id="{6BFB1B98-A4CB-4B28-B473-65E766BDC3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7D8D2E-2A44-493B-9C92-FC12D3928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777D8D2E-2A44-493B-9C92-FC12D3928E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0FB9F4-5AD8-4C1A-93C8-A9413C35F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3C0FB9F4-5AD8-4C1A-93C8-A9413C35FA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205092-4E65-47C7-AFE1-802B71DB2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40205092-4E65-47C7-AFE1-802B71DB29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273EFF-A190-4DCA-A3BE-5200A0756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98273EFF-A190-4DCA-A3BE-5200A07569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7527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ফিন্যান্স </a:t>
            </a:r>
            <a:r>
              <a:rPr lang="bn-BD" sz="96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ও ব্যাংকিং </a:t>
            </a:r>
            <a:endParaRPr lang="en-US" sz="96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96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নবম</a:t>
            </a:r>
            <a:r>
              <a:rPr lang="en-US" sz="96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শ্রেণি   </a:t>
            </a:r>
            <a:endParaRPr lang="en-US" sz="96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সময়ঃ ৫০ </a:t>
            </a:r>
            <a:r>
              <a:rPr lang="bn-BD" sz="7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8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685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7708"/>
            <a:ext cx="4967064" cy="50014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46265"/>
            <a:ext cx="3723456" cy="43257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3470" y="5334000"/>
            <a:ext cx="2209800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মজুদ মাল </a:t>
            </a:r>
            <a:endParaRPr lang="en-US" sz="48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5257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Flowchart: Terminator 7"/>
          <p:cNvSpPr/>
          <p:nvPr/>
        </p:nvSpPr>
        <p:spPr>
          <a:xfrm>
            <a:off x="5091051" y="5276167"/>
            <a:ext cx="3312368" cy="8778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ব্যাংক ঋন </a:t>
            </a:r>
            <a:endParaRPr lang="en-US" sz="60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20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1066800" y="1080651"/>
            <a:ext cx="7162800" cy="4648199"/>
          </a:xfrm>
          <a:prstGeom prst="flowChartAlternateProcess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অর্থায়নের </a:t>
            </a:r>
            <a:r>
              <a:rPr lang="bn-BD" sz="9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উৎস</a:t>
            </a:r>
            <a:endParaRPr lang="en-US" sz="96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দ্বিতীয় </a:t>
            </a:r>
            <a:r>
              <a:rPr lang="bn-BD" sz="8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88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88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8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1229" y="180739"/>
            <a:ext cx="2590800" cy="1107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99575"/>
            <a:ext cx="80702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১। অর্থায়নের উৎসের শ্রেণিবিভাগ উল্লেখ করতে পারবে।</a:t>
            </a:r>
          </a:p>
          <a:p>
            <a:r>
              <a:rPr lang="bn-BD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 বিভিন্ন মেয়াদি অর্থায়নের সুবিধা- অসুবিধার তুলনামূলক আলোচনা করতে পারবে</a:t>
            </a:r>
            <a:r>
              <a:rPr lang="bn-BD" sz="4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 মধ্যমেয়াদি অর্থায়নের উৎসসমূহ ব্যাখ্যা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275888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334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35190338"/>
              </p:ext>
            </p:extLst>
          </p:nvPr>
        </p:nvGraphicFramePr>
        <p:xfrm>
          <a:off x="251520" y="224644"/>
          <a:ext cx="864096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733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859725-5C06-4871-A419-3FF8C33EC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67859725-5C06-4871-A419-3FF8C33EC2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710411-2567-45C7-B942-2738B20FD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B6710411-2567-45C7-B942-2738B20FD8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98553D-264B-49CD-9C4C-5E745DEF9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7298553D-264B-49CD-9C4C-5E745DEF9D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A3E483-C561-44D2-B3E1-1E7E0C2CE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DBA3E483-C561-44D2-B3E1-1E7E0C2CE3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E7263AC-A7BE-4CDD-B87A-4528B99E7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6E7263AC-A7BE-4CDD-B87A-4528B99E70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9C509C8-CF40-42A9-9BEC-FC7425A2D0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graphicEl>
                                              <a:dgm id="{99C509C8-CF40-42A9-9BEC-FC7425A2D0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73845732"/>
              </p:ext>
            </p:extLst>
          </p:nvPr>
        </p:nvGraphicFramePr>
        <p:xfrm>
          <a:off x="323528" y="224644"/>
          <a:ext cx="8496944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685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E53E60-855D-44F6-831A-AA932BDA4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52E53E60-855D-44F6-831A-AA932BDA42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252D7E-4438-4DE1-98BD-88BF37CCB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89252D7E-4438-4DE1-98BD-88BF37CCB6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058778-36FB-42C2-A789-B52D9774A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65058778-36FB-42C2-A789-B52D9774A5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42986341"/>
              </p:ext>
            </p:extLst>
          </p:nvPr>
        </p:nvGraphicFramePr>
        <p:xfrm>
          <a:off x="359532" y="404664"/>
          <a:ext cx="8424936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4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graphicEl>
                                              <a:dgm id="{01B11E25-1AE7-4D99-9DA3-E36323E2E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graphicEl>
                                              <a:dgm id="{01B11E25-1AE7-4D99-9DA3-E36323E2E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01B11E25-1AE7-4D99-9DA3-E36323E2E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graphicEl>
                                              <a:dgm id="{C42828A0-82AF-49B1-ABA6-F50BF1B53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graphicEl>
                                              <a:dgm id="{C42828A0-82AF-49B1-ABA6-F50BF1B53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graphicEl>
                                              <a:dgm id="{C42828A0-82AF-49B1-ABA6-F50BF1B53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graphicEl>
                                              <a:dgm id="{3121D3AF-B586-4081-B723-2E78FAF59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graphicEl>
                                              <a:dgm id="{3121D3AF-B586-4081-B723-2E78FAF59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graphicEl>
                                              <a:dgm id="{3121D3AF-B586-4081-B723-2E78FAF59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graphicEl>
                                              <a:dgm id="{F64E6698-619A-4CBB-A594-49053E3A3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graphicEl>
                                              <a:dgm id="{F64E6698-619A-4CBB-A594-49053E3A3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graphicEl>
                                              <a:dgm id="{F64E6698-619A-4CBB-A594-49053E3A3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233</Words>
  <Application>Microsoft Office PowerPoint</Application>
  <PresentationFormat>On-screen Show (4:3)</PresentationFormat>
  <Paragraphs>84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Doel-1612i3</cp:lastModifiedBy>
  <cp:revision>45</cp:revision>
  <dcterms:created xsi:type="dcterms:W3CDTF">2006-08-16T00:00:00Z</dcterms:created>
  <dcterms:modified xsi:type="dcterms:W3CDTF">2014-05-04T09:06:15Z</dcterms:modified>
</cp:coreProperties>
</file>